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>
        <p:scale>
          <a:sx n="125" d="100"/>
          <a:sy n="125" d="100"/>
        </p:scale>
        <p:origin x="-37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54DB58-1BAE-4F41-94BD-E2AC19D74640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93766B-5E4C-4AB5-9525-12C22B39EC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17172"/>
            <a:ext cx="5638800" cy="42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158" y="2209800"/>
            <a:ext cx="48928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Grace = unmerited favor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191087"/>
            <a:ext cx="6781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Justice = you get what you deserve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15443"/>
            <a:ext cx="77724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Mercy = you do not get what you deserve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 rot="19329654">
            <a:off x="426152" y="2867922"/>
            <a:ext cx="870424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Grace = you </a:t>
            </a:r>
            <a:r>
              <a:rPr lang="en-US" sz="3600" b="1" dirty="0" smtClean="0"/>
              <a:t>get </a:t>
            </a:r>
            <a:r>
              <a:rPr lang="en-US" sz="3600" b="1" smtClean="0"/>
              <a:t>better than </a:t>
            </a:r>
            <a:r>
              <a:rPr lang="en-US" sz="3600" b="1" dirty="0" smtClean="0"/>
              <a:t>you deserve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6280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3886200"/>
            <a:ext cx="70104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9758" y="3429000"/>
            <a:ext cx="1387642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Grace Only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35779" y="3429000"/>
            <a:ext cx="1387642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Works Only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5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God’s power and grace was extended to all mankind</a:t>
            </a:r>
          </a:p>
          <a:p>
            <a:r>
              <a:rPr lang="en-US" sz="3200" b="1" dirty="0" smtClean="0"/>
              <a:t>Calvinist teaches</a:t>
            </a:r>
            <a:r>
              <a:rPr lang="en-US" sz="3200" b="1" baseline="0" dirty="0" smtClean="0"/>
              <a:t> total depravity</a:t>
            </a:r>
          </a:p>
          <a:p>
            <a:pPr lvl="1"/>
            <a:r>
              <a:rPr lang="en-US" sz="2800" b="1" dirty="0" smtClean="0"/>
              <a:t>Grace and faith bestowed</a:t>
            </a:r>
            <a:r>
              <a:rPr lang="en-US" sz="2800" b="1" baseline="0" dirty="0" smtClean="0"/>
              <a:t> on man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 In The Universal 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8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Begins with God</a:t>
            </a:r>
          </a:p>
          <a:p>
            <a:pPr marL="0" indent="0">
              <a:buNone/>
            </a:pPr>
            <a:r>
              <a:rPr lang="en-US" sz="2800" b="1" dirty="0" smtClean="0"/>
              <a:t>Mankind did not merit Jesus’ sacrifice</a:t>
            </a:r>
          </a:p>
          <a:p>
            <a:pPr marL="0" indent="0">
              <a:buNone/>
            </a:pPr>
            <a:r>
              <a:rPr lang="en-US" sz="2800" b="1" dirty="0" smtClean="0"/>
              <a:t>At what point are</a:t>
            </a:r>
            <a:r>
              <a:rPr lang="en-US" sz="2800" b="1" baseline="0" dirty="0" smtClean="0"/>
              <a:t> we saved?</a:t>
            </a:r>
          </a:p>
          <a:p>
            <a:pPr marL="400050" lvl="1" indent="0">
              <a:buNone/>
            </a:pPr>
            <a:r>
              <a:rPr lang="en-US" sz="2400" b="1" dirty="0" smtClean="0"/>
              <a:t>Salvation comes at the point where God</a:t>
            </a:r>
            <a:r>
              <a:rPr lang="en-US" sz="2400" b="1" baseline="0" dirty="0" smtClean="0"/>
              <a:t> says it comes</a:t>
            </a:r>
          </a:p>
          <a:p>
            <a:pPr marL="400050" lvl="1" indent="0">
              <a:buNone/>
            </a:pPr>
            <a:r>
              <a:rPr lang="en-US" sz="2400" b="1" baseline="0" dirty="0" smtClean="0"/>
              <a:t>Jesus says when we are saved</a:t>
            </a:r>
          </a:p>
          <a:p>
            <a:pPr marL="400050" lvl="1" indent="0">
              <a:buNone/>
            </a:pPr>
            <a:r>
              <a:rPr lang="en-US" sz="2400" b="1" baseline="0" dirty="0" smtClean="0"/>
              <a:t>Does our baptism merit salvation? </a:t>
            </a:r>
          </a:p>
          <a:p>
            <a:pPr marL="400050" lvl="1" indent="0">
              <a:buNone/>
            </a:pPr>
            <a:r>
              <a:rPr lang="en-US" sz="2400" b="1" baseline="0" dirty="0" smtClean="0"/>
              <a:t>Acts 2.40; Phil. 2.12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Walls of Jericho</a:t>
            </a:r>
          </a:p>
          <a:p>
            <a:r>
              <a:rPr lang="en-US" sz="3200" b="1" dirty="0" err="1" smtClean="0"/>
              <a:t>Naaman</a:t>
            </a:r>
            <a:r>
              <a:rPr lang="en-US" sz="3200" b="1" dirty="0" smtClean="0"/>
              <a:t> the leper</a:t>
            </a:r>
          </a:p>
          <a:p>
            <a:r>
              <a:rPr lang="en-US" sz="3200" b="1" dirty="0" smtClean="0"/>
              <a:t>The blind man in John 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Grace and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Absolute dependence on God</a:t>
            </a:r>
          </a:p>
          <a:p>
            <a:pPr lvl="1"/>
            <a:r>
              <a:rPr lang="en-US" sz="2400" b="1" dirty="0" smtClean="0"/>
              <a:t>To trust</a:t>
            </a:r>
            <a:r>
              <a:rPr lang="en-US" sz="2400" b="1" baseline="0" dirty="0" smtClean="0"/>
              <a:t> in His way and not ours</a:t>
            </a:r>
          </a:p>
          <a:p>
            <a:pPr lvl="1"/>
            <a:r>
              <a:rPr lang="en-US" sz="2400" b="1" baseline="0" dirty="0" smtClean="0"/>
              <a:t>Walls of Jericho, </a:t>
            </a:r>
            <a:r>
              <a:rPr lang="en-US" sz="2400" b="1" baseline="0" dirty="0" err="1" smtClean="0"/>
              <a:t>Naaman</a:t>
            </a:r>
            <a:r>
              <a:rPr lang="en-US" sz="2400" b="1" baseline="0" dirty="0" smtClean="0"/>
              <a:t>, the blind man had to trust in God’s plan</a:t>
            </a:r>
          </a:p>
          <a:p>
            <a:pPr lvl="1"/>
            <a:r>
              <a:rPr lang="en-US" sz="2400" b="1" baseline="0" dirty="0" smtClean="0"/>
              <a:t>We have to trust (faith) in the Gospel</a:t>
            </a:r>
          </a:p>
          <a:p>
            <a:pPr lvl="0"/>
            <a:r>
              <a:rPr lang="en-US" sz="2800" b="1" dirty="0" smtClean="0"/>
              <a:t>To receive God’s grace we must trust in God</a:t>
            </a:r>
          </a:p>
          <a:p>
            <a:pPr lvl="1"/>
            <a:r>
              <a:rPr lang="en-US" sz="2400" b="1" dirty="0" smtClean="0"/>
              <a:t>Not change the conditions of salvation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</a:t>
            </a:r>
            <a:r>
              <a:rPr lang="en-US" baseline="0" dirty="0" smtClean="0"/>
              <a:t> of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Give</a:t>
            </a:r>
            <a:r>
              <a:rPr lang="en-US" sz="3600" b="1" baseline="0" dirty="0" smtClean="0"/>
              <a:t> ourselves to God</a:t>
            </a:r>
          </a:p>
          <a:p>
            <a:pPr lvl="1"/>
            <a:r>
              <a:rPr lang="en-US" sz="3200" b="1" dirty="0" smtClean="0"/>
              <a:t>In heart</a:t>
            </a:r>
          </a:p>
          <a:p>
            <a:pPr lvl="1"/>
            <a:r>
              <a:rPr lang="en-US" sz="3200" b="1" dirty="0" smtClean="0"/>
              <a:t>In</a:t>
            </a:r>
            <a:r>
              <a:rPr lang="en-US" sz="3200" b="1" baseline="0" dirty="0" smtClean="0"/>
              <a:t> attitude</a:t>
            </a:r>
          </a:p>
          <a:p>
            <a:pPr lvl="1"/>
            <a:r>
              <a:rPr lang="en-US" sz="3200" b="1" baseline="0" dirty="0" smtClean="0"/>
              <a:t>In action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</TotalTime>
  <Words>188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PowerPoint Presentation</vt:lpstr>
      <vt:lpstr>Definitions</vt:lpstr>
      <vt:lpstr>Problem</vt:lpstr>
      <vt:lpstr>Grace In The Universal Sense</vt:lpstr>
      <vt:lpstr>Understanding Grace</vt:lpstr>
      <vt:lpstr>Examples of Grace and Faith</vt:lpstr>
      <vt:lpstr>The Nature of Faith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4</cp:revision>
  <dcterms:created xsi:type="dcterms:W3CDTF">2015-06-25T13:10:14Z</dcterms:created>
  <dcterms:modified xsi:type="dcterms:W3CDTF">2015-07-05T20:20:35Z</dcterms:modified>
</cp:coreProperties>
</file>