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31ACB-4437-4A70-9D44-8FEE18CBFB52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05927-1167-43FD-B4C7-669233A5E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38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05927-1167-43FD-B4C7-669233A5E8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25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8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2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2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4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7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5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3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8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3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AEB0-0551-4CF3-9E32-CFA629CFA646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0251-D709-416B-9BEF-CAB21161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5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06769"/>
            <a:ext cx="7010400" cy="404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7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</a:t>
            </a:r>
            <a:r>
              <a:rPr lang="en-US" baseline="0" dirty="0" smtClean="0"/>
              <a:t> Hope?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537300"/>
            <a:ext cx="2001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Desire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0" y="253730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3733800" y="2558637"/>
            <a:ext cx="35730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Expectation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4267199"/>
            <a:ext cx="4130554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Relates to the future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3291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Faith &amp; Hope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Abide together</a:t>
            </a:r>
          </a:p>
          <a:p>
            <a:pPr lvl="1"/>
            <a:r>
              <a:rPr lang="en-US" dirty="0" smtClean="0"/>
              <a:t>One without</a:t>
            </a:r>
            <a:r>
              <a:rPr lang="en-US" baseline="0" dirty="0" smtClean="0"/>
              <a:t> the other is empty</a:t>
            </a:r>
          </a:p>
          <a:p>
            <a:pPr lvl="1"/>
            <a:r>
              <a:rPr lang="en-US" baseline="0" dirty="0" smtClean="0"/>
              <a:t>Love, faith, and hope are linked together</a:t>
            </a:r>
          </a:p>
          <a:p>
            <a:pPr lvl="1"/>
            <a:r>
              <a:rPr lang="en-US" baseline="0" dirty="0" smtClean="0"/>
              <a:t>Gives us confidence to sustain</a:t>
            </a:r>
          </a:p>
          <a:p>
            <a:pPr lvl="1"/>
            <a:r>
              <a:rPr lang="en-US" baseline="0" dirty="0" smtClean="0"/>
              <a:t>Gives us a sense of purpose</a:t>
            </a:r>
          </a:p>
          <a:p>
            <a:pPr lvl="1"/>
            <a:r>
              <a:rPr lang="en-US" baseline="0" dirty="0" smtClean="0"/>
              <a:t>Produces joy and happiness</a:t>
            </a:r>
          </a:p>
        </p:txBody>
      </p:sp>
    </p:spTree>
    <p:extLst>
      <p:ext uri="{BB962C8B-B14F-4D97-AF65-F5344CB8AC3E}">
        <p14:creationId xmlns:p14="http://schemas.microsoft.com/office/powerpoint/2010/main" val="24716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07014" y="1828800"/>
            <a:ext cx="1713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Hope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43109" y="4572000"/>
            <a:ext cx="1713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Hope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2967335"/>
            <a:ext cx="1606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Faith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72200" y="2967335"/>
            <a:ext cx="1606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Faith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Curved Down Arrow 8"/>
          <p:cNvSpPr/>
          <p:nvPr/>
        </p:nvSpPr>
        <p:spPr>
          <a:xfrm rot="2297820">
            <a:off x="5278571" y="2264132"/>
            <a:ext cx="1787257" cy="47630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7746028">
            <a:off x="5344375" y="4448728"/>
            <a:ext cx="1760806" cy="50407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 rot="13410639">
            <a:off x="1851644" y="4319961"/>
            <a:ext cx="1760806" cy="50407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9260925">
            <a:off x="2029137" y="2153212"/>
            <a:ext cx="1760806" cy="50407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51</Words>
  <Application>Microsoft Office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What Is Hope? </vt:lpstr>
      <vt:lpstr>Faith &amp; Hope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3</cp:revision>
  <dcterms:created xsi:type="dcterms:W3CDTF">2015-06-03T20:01:36Z</dcterms:created>
  <dcterms:modified xsi:type="dcterms:W3CDTF">2015-06-03T20:24:49Z</dcterms:modified>
</cp:coreProperties>
</file>