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59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9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3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7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7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6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8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4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4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3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37D4-7E9E-44F5-BC69-E35D9F4B81F0}" type="datetimeFigureOut">
              <a:rPr lang="en-US" smtClean="0"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E0239-1711-4827-B176-F7DA1F00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5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882" y="0"/>
            <a:ext cx="43662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82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God sent serpents to bite and kill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 smtClean="0"/>
              <a:t>2 Peter 2:9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9 </a:t>
            </a:r>
            <a:r>
              <a:rPr lang="en-US" i="1" dirty="0" smtClean="0"/>
              <a:t>then</a:t>
            </a:r>
            <a:r>
              <a:rPr lang="en-US" dirty="0" smtClean="0"/>
              <a:t> the Lord knows how to deliver the godly out of temptations and to reserve the unjust under punishment for the day of judgment,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Hell</a:t>
            </a:r>
            <a:r>
              <a:rPr lang="en-US" baseline="0" dirty="0" smtClean="0"/>
              <a:t> is a place of punishment</a:t>
            </a:r>
          </a:p>
        </p:txBody>
      </p:sp>
    </p:spTree>
    <p:extLst>
      <p:ext uri="{BB962C8B-B14F-4D97-AF65-F5344CB8AC3E}">
        <p14:creationId xmlns:p14="http://schemas.microsoft.com/office/powerpoint/2010/main" val="17347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Moses Interceded For The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How many times did Moses do this? </a:t>
            </a:r>
          </a:p>
          <a:p>
            <a:pPr lvl="1"/>
            <a:r>
              <a:rPr lang="en-US" dirty="0" smtClean="0"/>
              <a:t>When they made the Golden</a:t>
            </a:r>
            <a:r>
              <a:rPr lang="en-US" baseline="0" dirty="0" smtClean="0"/>
              <a:t> Calf, Exodus 32</a:t>
            </a:r>
          </a:p>
          <a:p>
            <a:pPr lvl="1"/>
            <a:r>
              <a:rPr lang="en-US" baseline="0" dirty="0" smtClean="0"/>
              <a:t>Numbers 11</a:t>
            </a:r>
          </a:p>
          <a:p>
            <a:pPr lvl="1"/>
            <a:r>
              <a:rPr lang="en-US" baseline="0" dirty="0" smtClean="0"/>
              <a:t>When </a:t>
            </a:r>
            <a:r>
              <a:rPr lang="en-US" baseline="0" dirty="0" smtClean="0"/>
              <a:t>Aaron and Miriam complained, Numbers </a:t>
            </a:r>
            <a:r>
              <a:rPr lang="en-US" baseline="0" dirty="0" smtClean="0"/>
              <a:t>12.13</a:t>
            </a:r>
            <a:endParaRPr lang="en-US" baseline="0" dirty="0" smtClean="0"/>
          </a:p>
          <a:p>
            <a:pPr lvl="0"/>
            <a:r>
              <a:rPr lang="en-US" dirty="0" smtClean="0"/>
              <a:t>How </a:t>
            </a:r>
            <a:r>
              <a:rPr lang="en-US" dirty="0" smtClean="0"/>
              <a:t>could Moses intercede on their behalf</a:t>
            </a:r>
          </a:p>
          <a:p>
            <a:pPr lvl="1"/>
            <a:r>
              <a:rPr lang="en-US" dirty="0" smtClean="0"/>
              <a:t>Moses had the right relationship with God</a:t>
            </a:r>
          </a:p>
          <a:p>
            <a:pPr lvl="1"/>
            <a:r>
              <a:rPr lang="en-US" dirty="0" smtClean="0"/>
              <a:t>We are told to pray on behalf</a:t>
            </a:r>
            <a:r>
              <a:rPr lang="en-US" baseline="0" dirty="0" smtClean="0"/>
              <a:t> of others, 1 Tim. 2.1ff</a:t>
            </a:r>
          </a:p>
        </p:txBody>
      </p:sp>
    </p:spTree>
    <p:extLst>
      <p:ext uri="{BB962C8B-B14F-4D97-AF65-F5344CB8AC3E}">
        <p14:creationId xmlns:p14="http://schemas.microsoft.com/office/powerpoint/2010/main" val="254418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God Provided A Remedy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They</a:t>
            </a:r>
            <a:r>
              <a:rPr lang="en-US" baseline="0" dirty="0" smtClean="0"/>
              <a:t> had to look on the bronze serpent</a:t>
            </a:r>
          </a:p>
          <a:p>
            <a:pPr lvl="1"/>
            <a:r>
              <a:rPr lang="en-US" dirty="0" smtClean="0"/>
              <a:t>It was not enough to express confidence in God</a:t>
            </a:r>
          </a:p>
          <a:p>
            <a:pPr lvl="1"/>
            <a:r>
              <a:rPr lang="en-US" dirty="0" smtClean="0"/>
              <a:t>They had to look at the serpent</a:t>
            </a:r>
          </a:p>
          <a:p>
            <a:pPr lvl="0"/>
            <a:r>
              <a:rPr lang="en-US" dirty="0" smtClean="0"/>
              <a:t>Why?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708" y="2209801"/>
            <a:ext cx="2757584" cy="3306762"/>
          </a:xfrm>
        </p:spPr>
      </p:pic>
    </p:spTree>
    <p:extLst>
      <p:ext uri="{BB962C8B-B14F-4D97-AF65-F5344CB8AC3E}">
        <p14:creationId xmlns:p14="http://schemas.microsoft.com/office/powerpoint/2010/main" val="12571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as Moses lifted up the serpent in the wilderness, even so must the Son of Man be lifted up,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whoever believes in Him should not </a:t>
            </a:r>
            <a:r>
              <a:rPr lang="en-US" sz="3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perish but have 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eternal life.</a:t>
            </a:r>
            <a:r>
              <a:rPr lang="en-US" dirty="0" smtClean="0"/>
              <a:t>  John 3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5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05000"/>
            <a:ext cx="5963708" cy="4472781"/>
          </a:xfrm>
        </p:spPr>
      </p:pic>
    </p:spTree>
    <p:extLst>
      <p:ext uri="{BB962C8B-B14F-4D97-AF65-F5344CB8AC3E}">
        <p14:creationId xmlns:p14="http://schemas.microsoft.com/office/powerpoint/2010/main" val="33125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 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28600"/>
            <a:ext cx="6858000" cy="6014420"/>
          </a:xfrm>
        </p:spPr>
      </p:pic>
    </p:spTree>
    <p:extLst>
      <p:ext uri="{BB962C8B-B14F-4D97-AF65-F5344CB8AC3E}">
        <p14:creationId xmlns:p14="http://schemas.microsoft.com/office/powerpoint/2010/main" val="1264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Were Complainers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Earlier</a:t>
            </a:r>
            <a:r>
              <a:rPr lang="en-US" baseline="0" dirty="0" smtClean="0"/>
              <a:t> </a:t>
            </a:r>
          </a:p>
          <a:p>
            <a:pPr lvl="1"/>
            <a:r>
              <a:rPr lang="en-US" dirty="0" smtClean="0"/>
              <a:t>Exodus 15.24 “what shall we drink” </a:t>
            </a:r>
          </a:p>
          <a:p>
            <a:pPr lvl="1"/>
            <a:r>
              <a:rPr lang="en-US" dirty="0" smtClean="0"/>
              <a:t>Exodus 16.2 they wished they were back in Egypt</a:t>
            </a:r>
          </a:p>
          <a:p>
            <a:pPr lvl="1"/>
            <a:r>
              <a:rPr lang="en-US" dirty="0" smtClean="0"/>
              <a:t>Numbers 11.1 the people complained,</a:t>
            </a:r>
            <a:r>
              <a:rPr lang="en-US" baseline="0" dirty="0" smtClean="0"/>
              <a:t> “the fire of the Lord burned among them” </a:t>
            </a:r>
          </a:p>
          <a:p>
            <a:pPr lvl="1"/>
            <a:r>
              <a:rPr lang="en-US" baseline="0" dirty="0" smtClean="0"/>
              <a:t>Numbers 14 they refused to enter the land of Canaan</a:t>
            </a:r>
          </a:p>
        </p:txBody>
      </p:sp>
    </p:spTree>
    <p:extLst>
      <p:ext uri="{BB962C8B-B14F-4D97-AF65-F5344CB8AC3E}">
        <p14:creationId xmlns:p14="http://schemas.microsoft.com/office/powerpoint/2010/main" val="238668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“Why</a:t>
            </a:r>
            <a:r>
              <a:rPr lang="en-US" baseline="0" dirty="0" smtClean="0"/>
              <a:t> have you brought us up out of Egypt to die in the wilderness” </a:t>
            </a:r>
          </a:p>
          <a:p>
            <a:r>
              <a:rPr lang="en-US" baseline="0" dirty="0" smtClean="0"/>
              <a:t>“For there is no food and no water, and our soul loathes this worthless bread” </a:t>
            </a:r>
          </a:p>
        </p:txBody>
      </p:sp>
    </p:spTree>
    <p:extLst>
      <p:ext uri="{BB962C8B-B14F-4D97-AF65-F5344CB8AC3E}">
        <p14:creationId xmlns:p14="http://schemas.microsoft.com/office/powerpoint/2010/main" val="388813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Grumbling</a:t>
            </a:r>
            <a:r>
              <a:rPr lang="en-US" baseline="0" dirty="0" smtClean="0"/>
              <a:t> shows a lack of appreciation</a:t>
            </a:r>
          </a:p>
          <a:p>
            <a:pPr lvl="1"/>
            <a:r>
              <a:rPr lang="en-US" dirty="0" smtClean="0"/>
              <a:t>The did not appreciate God bringing them out of Egypt</a:t>
            </a:r>
          </a:p>
          <a:p>
            <a:pPr lvl="1"/>
            <a:r>
              <a:rPr lang="en-US" dirty="0" smtClean="0"/>
              <a:t>God’s leadership and Moses</a:t>
            </a:r>
          </a:p>
          <a:p>
            <a:pPr lvl="1"/>
            <a:r>
              <a:rPr lang="en-US" dirty="0" smtClean="0"/>
              <a:t>God’s promise of Canaan</a:t>
            </a:r>
          </a:p>
          <a:p>
            <a:pPr lvl="0"/>
            <a:r>
              <a:rPr lang="en-US" dirty="0" smtClean="0"/>
              <a:t>We are warned in the N.T. </a:t>
            </a:r>
            <a:r>
              <a:rPr lang="en-US" baseline="0" dirty="0" smtClean="0"/>
              <a:t>, Phil. 2.14</a:t>
            </a:r>
          </a:p>
        </p:txBody>
      </p:sp>
    </p:spTree>
    <p:extLst>
      <p:ext uri="{BB962C8B-B14F-4D97-AF65-F5344CB8AC3E}">
        <p14:creationId xmlns:p14="http://schemas.microsoft.com/office/powerpoint/2010/main" val="6572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34618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Punished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God’s patience and forbearance has a limit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 smtClean="0"/>
              <a:t>2 Peter 3:8-9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8 </a:t>
            </a:r>
            <a:r>
              <a:rPr lang="en-US" dirty="0" smtClean="0"/>
              <a:t>But, beloved, do not forget this one thing, that with the Lord one day </a:t>
            </a:r>
            <a:r>
              <a:rPr lang="en-US" i="1" dirty="0" smtClean="0"/>
              <a:t>is</a:t>
            </a:r>
            <a:r>
              <a:rPr lang="en-US" dirty="0" smtClean="0"/>
              <a:t> as a thousand years, and a thousand years as one day. </a:t>
            </a:r>
            <a:br>
              <a:rPr lang="en-US" dirty="0" smtClean="0"/>
            </a:br>
            <a:r>
              <a:rPr lang="en-US" baseline="30000" dirty="0" smtClean="0"/>
              <a:t>9 </a:t>
            </a:r>
            <a:r>
              <a:rPr lang="en-US" dirty="0" smtClean="0"/>
              <a:t>The Lord is not slack concerning </a:t>
            </a:r>
            <a:r>
              <a:rPr lang="en-US" i="1" dirty="0" smtClean="0"/>
              <a:t>His</a:t>
            </a:r>
            <a:r>
              <a:rPr lang="en-US" dirty="0" smtClean="0"/>
              <a:t> promise, as some count slackness, but is longsuffering toward us, not willing that any should perish but that all should come to repentance. </a:t>
            </a:r>
          </a:p>
        </p:txBody>
      </p:sp>
    </p:spTree>
    <p:extLst>
      <p:ext uri="{BB962C8B-B14F-4D97-AF65-F5344CB8AC3E}">
        <p14:creationId xmlns:p14="http://schemas.microsoft.com/office/powerpoint/2010/main" val="343300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240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Numbers 21</vt:lpstr>
      <vt:lpstr>PowerPoint Presentation</vt:lpstr>
      <vt:lpstr>They Were Complainers</vt:lpstr>
      <vt:lpstr>Numbers 21</vt:lpstr>
      <vt:lpstr>PowerPoint Presentation</vt:lpstr>
      <vt:lpstr>PowerPoint Presentation</vt:lpstr>
      <vt:lpstr>God Punished Them</vt:lpstr>
      <vt:lpstr>PowerPoint Presentation</vt:lpstr>
      <vt:lpstr>Moses Interceded For The People</vt:lpstr>
      <vt:lpstr>God Provided A Remedy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9</cp:revision>
  <dcterms:created xsi:type="dcterms:W3CDTF">2015-10-08T16:37:41Z</dcterms:created>
  <dcterms:modified xsi:type="dcterms:W3CDTF">2015-10-11T20:56:19Z</dcterms:modified>
</cp:coreProperties>
</file>