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358" autoAdjust="0"/>
  </p:normalViewPr>
  <p:slideViewPr>
    <p:cSldViewPr>
      <p:cViewPr varScale="1">
        <p:scale>
          <a:sx n="49" d="100"/>
          <a:sy n="49" d="100"/>
        </p:scale>
        <p:origin x="-6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79BE-DD8F-49FD-B4AA-369EA7228C9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A258F-F98A-477C-AC3C-815A6657CF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Five Things About Couples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99" y="3754842"/>
            <a:ext cx="4114802" cy="2738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 and Your Partner Develop Your Own Private Language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237179"/>
            <a:ext cx="3124200" cy="325200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 stop self censoring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450" y="2590801"/>
            <a:ext cx="3824100" cy="25447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 start</a:t>
            </a:r>
            <a:r>
              <a:rPr lang="en-US" baseline="0" dirty="0" smtClean="0"/>
              <a:t> to sound alike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577306"/>
            <a:ext cx="3429000" cy="25717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start to look alike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464679"/>
            <a:ext cx="5029200" cy="28257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 have a bunch of inside jokes that no one else thinks are funny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662595"/>
            <a:ext cx="3276600" cy="24011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These Five</a:t>
            </a:r>
            <a:r>
              <a:rPr lang="en-US" baseline="0" dirty="0" smtClean="0"/>
              <a:t> Things Tells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marriages have good communication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influence we have on each other</a:t>
            </a:r>
          </a:p>
          <a:p>
            <a:r>
              <a:rPr lang="en-US" baseline="0" dirty="0" smtClean="0"/>
              <a:t>Building lives together makes every marriage unique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This Says About Our Relationship With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</a:t>
            </a:r>
            <a:r>
              <a:rPr lang="en-US" baseline="0" dirty="0" smtClean="0"/>
              <a:t> communication with Him</a:t>
            </a:r>
          </a:p>
          <a:p>
            <a:r>
              <a:rPr lang="en-US" baseline="0" dirty="0" smtClean="0"/>
              <a:t>We learn to trust in Him and His word</a:t>
            </a:r>
          </a:p>
          <a:p>
            <a:r>
              <a:rPr lang="en-US" dirty="0" smtClean="0"/>
              <a:t>Influence He has on us</a:t>
            </a:r>
          </a:p>
          <a:p>
            <a:r>
              <a:rPr lang="en-US" baseline="0" dirty="0" smtClean="0"/>
              <a:t>Our Christian </a:t>
            </a:r>
            <a:r>
              <a:rPr lang="en-US" dirty="0" smtClean="0"/>
              <a:t>life should be an example </a:t>
            </a:r>
            <a:r>
              <a:rPr lang="en-US" smtClean="0"/>
              <a:t>of Christ</a:t>
            </a:r>
            <a:endParaRPr lang="en-US" baseline="0" dirty="0" smtClean="0"/>
          </a:p>
          <a:p>
            <a:r>
              <a:rPr lang="en-US" dirty="0" smtClean="0"/>
              <a:t>We are unique in the sight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109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Five Things About Couples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These Five Things Tells Us</vt:lpstr>
      <vt:lpstr>What This Says About Our Relationship With Christ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Things About Couples</dc:title>
  <dc:creator>Lilac Road cofC</dc:creator>
  <cp:lastModifiedBy>Dennis Tucker</cp:lastModifiedBy>
  <cp:revision>4</cp:revision>
  <dcterms:created xsi:type="dcterms:W3CDTF">2015-07-13T19:38:34Z</dcterms:created>
  <dcterms:modified xsi:type="dcterms:W3CDTF">2015-07-19T12:19:45Z</dcterms:modified>
</cp:coreProperties>
</file>