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36" autoAdjust="0"/>
  </p:normalViewPr>
  <p:slideViewPr>
    <p:cSldViewPr>
      <p:cViewPr varScale="1">
        <p:scale>
          <a:sx n="98" d="100"/>
          <a:sy n="98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91BBC3-0CDB-4620-A5F6-86B508482240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7D912D-089A-4C05-86E0-2677CB441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light 3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1082043"/>
            <a:ext cx="8382002" cy="46939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78641" y="2967335"/>
            <a:ext cx="2986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Flight 370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One</a:t>
            </a:r>
            <a:r>
              <a:rPr lang="en-US" baseline="0" dirty="0" smtClean="0"/>
              <a:t> Will Know Until The Facts Are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Something did happen </a:t>
            </a:r>
          </a:p>
          <a:p>
            <a:r>
              <a:rPr lang="en-US" b="1" dirty="0" smtClean="0"/>
              <a:t>There is a right answer</a:t>
            </a:r>
          </a:p>
          <a:p>
            <a:r>
              <a:rPr lang="en-US" b="1" dirty="0" smtClean="0"/>
              <a:t>We might never know</a:t>
            </a:r>
          </a:p>
          <a:p>
            <a:r>
              <a:rPr lang="en-US" b="1" dirty="0" smtClean="0"/>
              <a:t>Until???</a:t>
            </a:r>
          </a:p>
        </p:txBody>
      </p:sp>
      <p:pic>
        <p:nvPicPr>
          <p:cNvPr id="5" name="Content Placeholder 4" descr="flight 370 sadne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7470" y="2668365"/>
            <a:ext cx="3142130" cy="175959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Will Happen To Us</a:t>
            </a:r>
            <a:endParaRPr lang="en-US" dirty="0"/>
          </a:p>
        </p:txBody>
      </p:sp>
      <p:pic>
        <p:nvPicPr>
          <p:cNvPr id="5" name="Content Placeholder 4" descr="knowledge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29708" y="2895600"/>
            <a:ext cx="2946400" cy="2209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Luke 16 Lazarus and the rich man</a:t>
            </a:r>
          </a:p>
          <a:p>
            <a:r>
              <a:rPr lang="en-US" b="1" dirty="0"/>
              <a:t>28</a:t>
            </a:r>
            <a:r>
              <a:rPr lang="en-US" b="1" dirty="0" smtClean="0"/>
              <a:t> </a:t>
            </a:r>
            <a:r>
              <a:rPr lang="en-US" b="1" dirty="0"/>
              <a:t>Do not marvel at this, for an hour is coming when all who are in the tombs will hear his voice29</a:t>
            </a:r>
            <a:r>
              <a:rPr lang="en-US" b="1" dirty="0" smtClean="0"/>
              <a:t> </a:t>
            </a:r>
            <a:r>
              <a:rPr lang="en-US" b="1" dirty="0"/>
              <a:t>and come out, those who have done good to the resurrection of life, and those who have done evil to the resurrection of judgment.</a:t>
            </a:r>
            <a:r>
              <a:rPr lang="en-US" b="1" dirty="0" smtClean="0"/>
              <a:t> John 5:28-29 (ESV)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r>
              <a:rPr lang="en-US" baseline="0" dirty="0" smtClean="0"/>
              <a:t>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95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All in the graves shall come forth</a:t>
            </a:r>
          </a:p>
          <a:p>
            <a:r>
              <a:rPr lang="en-US" b="1" dirty="0" smtClean="0"/>
              <a:t>We shall be judged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2578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Jesus is the Son of God</a:t>
            </a:r>
          </a:p>
          <a:p>
            <a:r>
              <a:rPr lang="en-US" b="1" dirty="0" smtClean="0"/>
              <a:t>He paid the price for our sins</a:t>
            </a:r>
          </a:p>
          <a:p>
            <a:r>
              <a:rPr lang="en-US" b="1" dirty="0" smtClean="0"/>
              <a:t>Through His blood our sins are washed away</a:t>
            </a:r>
          </a:p>
          <a:p>
            <a:r>
              <a:rPr lang="en-US" b="1" dirty="0" smtClean="0"/>
              <a:t>We are raised to walk in newness of life</a:t>
            </a:r>
          </a:p>
          <a:p>
            <a:r>
              <a:rPr lang="en-US" b="1" dirty="0" smtClean="0"/>
              <a:t>The faithful will meet the Lord in the air</a:t>
            </a:r>
          </a:p>
          <a:p>
            <a:r>
              <a:rPr lang="en-US" b="1" dirty="0" smtClean="0"/>
              <a:t>The disobedient will be cast into outer darkness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Ignorance</a:t>
            </a:r>
            <a:r>
              <a:rPr lang="en-US" baseline="0" dirty="0" smtClean="0"/>
              <a:t>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Ignorance is not bliss</a:t>
            </a:r>
          </a:p>
          <a:p>
            <a:r>
              <a:rPr lang="en-US" b="1" dirty="0" smtClean="0"/>
              <a:t>What you don’t know can hurt you</a:t>
            </a:r>
          </a:p>
          <a:p>
            <a:r>
              <a:rPr lang="en-US" b="1" dirty="0" smtClean="0"/>
              <a:t>Therefore my people go into exile for lack of knowledge; Isaiah 5:13 (ESV)</a:t>
            </a:r>
          </a:p>
          <a:p>
            <a:endParaRPr lang="en-US" dirty="0"/>
          </a:p>
        </p:txBody>
      </p:sp>
      <p:pic>
        <p:nvPicPr>
          <p:cNvPr id="6" name="Content Placeholder 5" descr="ignoranc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7470" y="2412333"/>
            <a:ext cx="3599330" cy="20156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Ignorance</a:t>
            </a:r>
            <a:r>
              <a:rPr lang="en-US" baseline="0" dirty="0" smtClean="0"/>
              <a:t>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Ignorance is not bliss</a:t>
            </a:r>
          </a:p>
          <a:p>
            <a:r>
              <a:rPr lang="en-US" b="1" dirty="0" smtClean="0"/>
              <a:t>What you don’t know can hurt you</a:t>
            </a:r>
          </a:p>
          <a:p>
            <a:r>
              <a:rPr lang="en-US" b="1" dirty="0" smtClean="0"/>
              <a:t> My people are destroyed for lack of knowledge; because you have rejected knowledge, I reject you from being a priest to me. And since you have forgotten the law of your God, I also will forget your children. Hosea 4:6 (ESV)</a:t>
            </a:r>
          </a:p>
          <a:p>
            <a:endParaRPr lang="en-US" dirty="0"/>
          </a:p>
        </p:txBody>
      </p:sp>
      <p:pic>
        <p:nvPicPr>
          <p:cNvPr id="7" name="Content Placeholder 5" descr="ignoranc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7470" y="2369661"/>
            <a:ext cx="3675530" cy="20582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Ignorance</a:t>
            </a:r>
            <a:r>
              <a:rPr lang="en-US" baseline="0" dirty="0" smtClean="0"/>
              <a:t>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Ignorance is not bliss</a:t>
            </a:r>
          </a:p>
          <a:p>
            <a:r>
              <a:rPr lang="en-US" b="1" dirty="0" smtClean="0"/>
              <a:t>What you don’t know can hurt you</a:t>
            </a:r>
          </a:p>
          <a:p>
            <a:r>
              <a:rPr lang="en-US" b="1" dirty="0"/>
              <a:t>22</a:t>
            </a:r>
            <a:r>
              <a:rPr lang="en-US" b="1" dirty="0" smtClean="0"/>
              <a:t> </a:t>
            </a:r>
            <a:r>
              <a:rPr lang="en-US" b="1" dirty="0"/>
              <a:t> You worship what you do not know; we worship what we know, for salvation is from the Jews.</a:t>
            </a:r>
            <a:r>
              <a:rPr lang="en-US" b="1" dirty="0" smtClean="0"/>
              <a:t> John 4:22 (ESV)</a:t>
            </a:r>
          </a:p>
          <a:p>
            <a:endParaRPr lang="en-US" dirty="0"/>
          </a:p>
        </p:txBody>
      </p:sp>
      <p:pic>
        <p:nvPicPr>
          <p:cNvPr id="6" name="Content Placeholder 5" descr="ignoranc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7470" y="2412333"/>
            <a:ext cx="3599330" cy="2015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Ignorance</a:t>
            </a:r>
            <a:r>
              <a:rPr lang="en-US" baseline="0" dirty="0" smtClean="0"/>
              <a:t>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Ignorance is not bliss</a:t>
            </a:r>
          </a:p>
          <a:p>
            <a:r>
              <a:rPr lang="en-US" b="1" dirty="0" smtClean="0"/>
              <a:t>What you don’t know can hurt you</a:t>
            </a:r>
          </a:p>
          <a:p>
            <a:r>
              <a:rPr lang="en-US" b="1" dirty="0" smtClean="0"/>
              <a:t>Acts </a:t>
            </a:r>
            <a:r>
              <a:rPr lang="en-US" b="1" dirty="0" smtClean="0"/>
              <a:t>17.29-30</a:t>
            </a:r>
            <a:endParaRPr lang="en-US" b="1" dirty="0" smtClean="0"/>
          </a:p>
          <a:p>
            <a:r>
              <a:rPr lang="en-US" b="1" dirty="0" smtClean="0"/>
              <a:t> 2 Thess. 1.8a</a:t>
            </a:r>
          </a:p>
        </p:txBody>
      </p:sp>
      <p:pic>
        <p:nvPicPr>
          <p:cNvPr id="6" name="Content Placeholder 5" descr="ignorance not blis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6412" y="1500981"/>
            <a:ext cx="3101788" cy="31017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The Complete Word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b="1" dirty="0" smtClean="0"/>
              <a:t> His divine power has granted to us all things that pertain to life and godliness, through the knowledge of him who called us to his own glory and excellence 2 Peter 1:3 (ESV)</a:t>
            </a:r>
          </a:p>
        </p:txBody>
      </p:sp>
      <p:pic>
        <p:nvPicPr>
          <p:cNvPr id="5" name="Content Placeholder 4" descr="bi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10521" y="2590800"/>
            <a:ext cx="3670301" cy="2209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Ignorance Causes Idle Speculation</a:t>
            </a:r>
            <a:endParaRPr lang="en-US" dirty="0"/>
          </a:p>
        </p:txBody>
      </p:sp>
      <p:pic>
        <p:nvPicPr>
          <p:cNvPr id="5" name="Content Placeholder 4" descr="flight 370 map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3003" y="2440990"/>
            <a:ext cx="3769398" cy="31978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Terrorist</a:t>
            </a:r>
          </a:p>
          <a:p>
            <a:r>
              <a:rPr lang="en-US" b="1" dirty="0" smtClean="0"/>
              <a:t>Pilots </a:t>
            </a:r>
          </a:p>
          <a:p>
            <a:r>
              <a:rPr lang="en-US" b="1" dirty="0" smtClean="0"/>
              <a:t>Aliens</a:t>
            </a:r>
          </a:p>
          <a:p>
            <a:r>
              <a:rPr lang="en-US" b="1" dirty="0" smtClean="0"/>
              <a:t>Malfunction</a:t>
            </a:r>
          </a:p>
        </p:txBody>
      </p:sp>
      <p:pic>
        <p:nvPicPr>
          <p:cNvPr id="6" name="Picture 5" descr="stickman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48200" y="3692634"/>
            <a:ext cx="1600200" cy="2354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Ignorance Causes Religious Error</a:t>
            </a:r>
            <a:endParaRPr lang="en-US" dirty="0"/>
          </a:p>
        </p:txBody>
      </p:sp>
      <p:pic>
        <p:nvPicPr>
          <p:cNvPr id="5" name="Content Placeholder 4" descr="religious error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27318" y="2611521"/>
            <a:ext cx="3563681" cy="234147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30 An appalling and horrible thing has happened in the land: </a:t>
            </a:r>
            <a:r>
              <a:rPr lang="en-US" b="1" dirty="0"/>
              <a:t>31</a:t>
            </a:r>
            <a:r>
              <a:rPr lang="en-US" b="1" dirty="0" smtClean="0"/>
              <a:t>  the prophets prophesy falsely, and the priests rule at their direction; my people love to have it so, but what will you do when the end comes? </a:t>
            </a:r>
            <a:br>
              <a:rPr lang="en-US" b="1" dirty="0" smtClean="0"/>
            </a:br>
            <a:r>
              <a:rPr lang="en-US" b="1" dirty="0" err="1" smtClean="0"/>
              <a:t>Jer</a:t>
            </a:r>
            <a:r>
              <a:rPr lang="en-US" b="1" dirty="0" smtClean="0"/>
              <a:t> 5:30-31 (ESV)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 There is one body and </a:t>
            </a:r>
            <a:r>
              <a:rPr lang="en-US" b="1" dirty="0" smtClean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Spirit—just as you were called to the </a:t>
            </a:r>
            <a:r>
              <a:rPr lang="en-US" b="1" dirty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hope that belongs to your call—</a:t>
            </a:r>
            <a:r>
              <a:rPr lang="en-US" b="1" dirty="0"/>
              <a:t>5</a:t>
            </a:r>
            <a:r>
              <a:rPr lang="en-US" b="1" dirty="0" smtClean="0"/>
              <a:t>  </a:t>
            </a:r>
            <a:r>
              <a:rPr lang="en-US" b="1" dirty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Lord, </a:t>
            </a:r>
            <a:r>
              <a:rPr lang="en-US" b="1" dirty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faith, </a:t>
            </a:r>
            <a:r>
              <a:rPr lang="en-US" b="1" dirty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baptism,</a:t>
            </a:r>
            <a:r>
              <a:rPr lang="en-US" b="1" dirty="0"/>
              <a:t>6</a:t>
            </a:r>
            <a:r>
              <a:rPr lang="en-US" b="1" dirty="0" smtClean="0"/>
              <a:t>  </a:t>
            </a:r>
            <a:r>
              <a:rPr lang="en-US" b="1" dirty="0">
                <a:solidFill>
                  <a:srgbClr val="FFFF00"/>
                </a:solidFill>
              </a:rPr>
              <a:t>one</a:t>
            </a:r>
            <a:r>
              <a:rPr lang="en-US" b="1" dirty="0" smtClean="0"/>
              <a:t> God and Father of all, who is over all and through all and in all. Eph 4:4-6 (ESV)</a:t>
            </a:r>
          </a:p>
        </p:txBody>
      </p:sp>
      <p:pic>
        <p:nvPicPr>
          <p:cNvPr id="5" name="Content Placeholder 4" descr="bibl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24450" y="2486835"/>
            <a:ext cx="3257550" cy="19612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75</TotalTime>
  <Words>215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PowerPoint Presentation</vt:lpstr>
      <vt:lpstr>Ignorance Is Bad</vt:lpstr>
      <vt:lpstr>Ignorance Is Bad</vt:lpstr>
      <vt:lpstr>Ignorance Is Bad</vt:lpstr>
      <vt:lpstr>Ignorance Is Bad</vt:lpstr>
      <vt:lpstr>We Have The Complete Word of God</vt:lpstr>
      <vt:lpstr>Ignorance Causes Idle Speculation</vt:lpstr>
      <vt:lpstr>Ignorance Causes Religious Error</vt:lpstr>
      <vt:lpstr>We Have The Bible</vt:lpstr>
      <vt:lpstr>No One Will Know Until The Facts Are Known</vt:lpstr>
      <vt:lpstr>Something Will Happen To Us</vt:lpstr>
      <vt:lpstr>We Know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Lilac Road cofC</dc:creator>
  <cp:lastModifiedBy>Dennis Tucker</cp:lastModifiedBy>
  <cp:revision>10</cp:revision>
  <dcterms:created xsi:type="dcterms:W3CDTF">2014-03-26T20:44:49Z</dcterms:created>
  <dcterms:modified xsi:type="dcterms:W3CDTF">2014-03-30T12:34:07Z</dcterms:modified>
</cp:coreProperties>
</file>