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"/>
  </p:notesMasterIdLst>
  <p:sldIdLst>
    <p:sldId id="256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55" autoAdjust="0"/>
  </p:normalViewPr>
  <p:slideViewPr>
    <p:cSldViewPr snapToGrid="0">
      <p:cViewPr>
        <p:scale>
          <a:sx n="94" d="100"/>
          <a:sy n="94" d="100"/>
        </p:scale>
        <p:origin x="-12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56993B-B221-4A4F-9274-D17209E5E2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861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A51F53-38B5-498E-AED6-444A46C072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17AF6-036C-4FAD-B4BF-D07C0E9B5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6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F5D04-C0D5-4CEE-8197-EB94011D5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2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6F695B-C115-49FA-9640-FCD1F414E6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27C6D-1BB0-4983-A53B-4C5EB046B4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446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7FE7B-A640-4D60-8DA1-DA5A4518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098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35727-5D70-4D5E-8C98-9505CFAAE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B07B5-A77B-4D36-BC7E-92B319388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4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E5F07-B368-4BA9-9D1F-2084155586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333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C1685-712E-4B7C-95AC-39941C460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78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F0CEF-BAD7-424C-810F-18AEC4CFC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32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F9527-8AC0-4E67-A763-44890A52A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512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C8AD-9F59-44BF-BDCB-42F1E1C659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303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F278C-1E85-46A2-8DBA-2F6D1BE2F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911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5D2A-CBEC-4F65-BCC7-77573233C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0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00C91-12FF-4800-B2A4-C0F5D1CA04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27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F0C49-8F47-4F49-A37B-A6712E930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6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AEA9A-8B8B-405B-840E-F0006FFF8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9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A0C22-0AF1-4CB5-A013-C6B098656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2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D3BE-F2A7-496D-B9E7-5FF331A43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75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DC627-62D2-4C54-9695-514947E9ED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B7F2C-0655-4FAC-8AB1-B4DBFDA86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1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B62D72-1E7E-43C4-BAEA-F5B2F396F6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371A02-EDA4-411B-BA4B-0C7C5CA9F7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Following Paul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1 Corinthians 11:1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 </a:t>
            </a:r>
            <a:r>
              <a:rPr lang="en-US" dirty="0" smtClean="0"/>
              <a:t>Imitate me, just as I also </a:t>
            </a:r>
            <a:r>
              <a:rPr lang="en-US" i="1" dirty="0" smtClean="0"/>
              <a:t>imitate</a:t>
            </a:r>
            <a:r>
              <a:rPr lang="en-US" dirty="0" smtClean="0"/>
              <a:t> Christ.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Truths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Man is an imitative being</a:t>
            </a:r>
          </a:p>
          <a:p>
            <a:r>
              <a:rPr lang="en-US" sz="3200" dirty="0" smtClean="0"/>
              <a:t>Christ is the ultimate example to follow</a:t>
            </a:r>
          </a:p>
          <a:p>
            <a:r>
              <a:rPr lang="en-US" sz="3200" dirty="0" smtClean="0"/>
              <a:t>Following Christ is possible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52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aseline="0" dirty="0" smtClean="0"/>
              <a:t>He was a man of Conviction</a:t>
            </a:r>
          </a:p>
          <a:p>
            <a:r>
              <a:rPr lang="en-US" altLang="en-US" sz="2800" baseline="0" dirty="0" smtClean="0"/>
              <a:t>He was a man of faith</a:t>
            </a:r>
          </a:p>
          <a:p>
            <a:r>
              <a:rPr lang="en-US" altLang="en-US" sz="2800" baseline="0" dirty="0" smtClean="0"/>
              <a:t>He had singleness of purpose</a:t>
            </a:r>
          </a:p>
          <a:p>
            <a:r>
              <a:rPr lang="en-US" altLang="en-US" sz="2800" baseline="0" dirty="0" smtClean="0"/>
              <a:t>He endured trials and hardships</a:t>
            </a:r>
          </a:p>
          <a:p>
            <a:r>
              <a:rPr lang="en-US" altLang="en-US" sz="2800" baseline="0" dirty="0" smtClean="0"/>
              <a:t>He gave up all for Christ</a:t>
            </a:r>
          </a:p>
          <a:p>
            <a:r>
              <a:rPr lang="en-US" altLang="en-US" sz="2800" baseline="0" dirty="0" smtClean="0"/>
              <a:t>He was faithful to God’s word</a:t>
            </a:r>
          </a:p>
          <a:p>
            <a:r>
              <a:rPr lang="en-US" altLang="en-US" sz="2800" baseline="0" dirty="0" smtClean="0"/>
              <a:t>He loved the souls of the lost 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170_slide">
  <a:themeElements>
    <a:clrScheme name="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chri_1170_slide</Template>
  <TotalTime>6</TotalTime>
  <Words>67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chri_1170_slide</vt:lpstr>
      <vt:lpstr>1_Default Design</vt:lpstr>
      <vt:lpstr>Following Paul</vt:lpstr>
      <vt:lpstr>Three Truths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Paul</dc:title>
  <dc:creator>Dennis Tucker</dc:creator>
  <cp:lastModifiedBy>Dennis Tucker</cp:lastModifiedBy>
  <cp:revision>2</cp:revision>
  <dcterms:created xsi:type="dcterms:W3CDTF">2015-09-23T19:48:51Z</dcterms:created>
  <dcterms:modified xsi:type="dcterms:W3CDTF">2015-09-24T14:21:02Z</dcterms:modified>
</cp:coreProperties>
</file>