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6"/>
  </p:notesMasterIdLst>
  <p:sldIdLst>
    <p:sldId id="256" r:id="rId3"/>
    <p:sldId id="260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1" autoAdjust="0"/>
    <p:restoredTop sz="86455" autoAdjust="0"/>
  </p:normalViewPr>
  <p:slideViewPr>
    <p:cSldViewPr snapToGrid="0">
      <p:cViewPr>
        <p:scale>
          <a:sx n="94" d="100"/>
          <a:sy n="94" d="100"/>
        </p:scale>
        <p:origin x="-120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C56993B-B221-4A4F-9274-D17209E5E2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78618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AA51F53-38B5-498E-AED6-444A46C0725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917AF6-036C-4FAD-B4BF-D07C0E9B5A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0168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DF5D04-C0D5-4CEE-8197-EB94011D58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9221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B6F695B-C115-49FA-9640-FCD1F414E64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F27C6D-1BB0-4983-A53B-4C5EB046B4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8446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97FE7B-A640-4D60-8DA1-DA5A4518EC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7098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D35727-5D70-4D5E-8C98-9505CFAAE5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7111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CB07B5-A77B-4D36-BC7E-92B319388B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4696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2E5F07-B368-4BA9-9D1F-2084155586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73330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FC1685-712E-4B7C-95AC-39941C4603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46786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6F0CEF-BAD7-424C-810F-18AEC4CFC2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6328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1F9527-8AC0-4E67-A763-44890A52A1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25124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49C8AD-9F59-44BF-BDCB-42F1E1C659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63033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DF278C-1E85-46A2-8DBA-2F6D1BE2FD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99113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D5D2A-CBEC-4F65-BCC7-77573233C6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1604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A00C91-12FF-4800-B2A4-C0F5D1CA04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4272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6F0C49-8F47-4F49-A37B-A6712E9308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1166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5AEA9A-8B8B-405B-840E-F0006FFF8E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1395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0A0C22-0AF1-4CB5-A013-C6B098656C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624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FD3BE-F2A7-496D-B9E7-5FF331A433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0755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DDC627-62D2-4C54-9695-514947E9ED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98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B7F2C-0655-4FAC-8AB1-B4DBFDA86E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2519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EB62D72-1E7E-43C4-BAEA-F5B2F396F6C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E371A02-EDA4-411B-BA4B-0C7C5CA9F7B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Following Paul</a:t>
            </a:r>
            <a:endParaRPr lang="en-US" altLang="en-US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1 Corinthians 11:1 (NKJV)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aseline="30000" dirty="0" smtClean="0"/>
              <a:t>1 </a:t>
            </a:r>
            <a:r>
              <a:rPr lang="en-US" dirty="0" smtClean="0"/>
              <a:t>Imitate me, just as I also </a:t>
            </a:r>
            <a:r>
              <a:rPr lang="en-US" i="1" dirty="0" smtClean="0"/>
              <a:t>imitate</a:t>
            </a:r>
            <a:r>
              <a:rPr lang="en-US" dirty="0" smtClean="0"/>
              <a:t> Christ.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Truths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Man is an imitative being</a:t>
            </a:r>
          </a:p>
          <a:p>
            <a:r>
              <a:rPr lang="en-US" sz="3200" dirty="0" smtClean="0"/>
              <a:t>Christ is the ultimate example to follow</a:t>
            </a:r>
          </a:p>
          <a:p>
            <a:r>
              <a:rPr lang="en-US" sz="3200" dirty="0" smtClean="0"/>
              <a:t>Following Christ is possible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15208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baseline="0" dirty="0" smtClean="0"/>
              <a:t>He was a man of Conviction</a:t>
            </a:r>
          </a:p>
          <a:p>
            <a:r>
              <a:rPr lang="en-US" altLang="en-US" sz="2800" baseline="0" dirty="0" smtClean="0"/>
              <a:t>He was a man of faith</a:t>
            </a:r>
          </a:p>
          <a:p>
            <a:r>
              <a:rPr lang="en-US" altLang="en-US" sz="2800" baseline="0" dirty="0" smtClean="0"/>
              <a:t>He had singleness of purpose</a:t>
            </a:r>
          </a:p>
          <a:p>
            <a:r>
              <a:rPr lang="en-US" altLang="en-US" sz="2800" baseline="0" dirty="0" smtClean="0"/>
              <a:t>He endured trials and hardships</a:t>
            </a:r>
          </a:p>
          <a:p>
            <a:r>
              <a:rPr lang="en-US" altLang="en-US" sz="2800" baseline="0" dirty="0" smtClean="0"/>
              <a:t>He gave up all for Christ</a:t>
            </a:r>
          </a:p>
          <a:p>
            <a:r>
              <a:rPr lang="en-US" altLang="en-US" sz="2800" baseline="0" dirty="0" smtClean="0"/>
              <a:t>He was faithful to God’s word</a:t>
            </a:r>
          </a:p>
          <a:p>
            <a:r>
              <a:rPr lang="en-US" altLang="en-US" sz="2800" baseline="0" dirty="0" smtClean="0"/>
              <a:t>He loved the souls of the lost </a:t>
            </a:r>
          </a:p>
          <a:p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chri_1170_slide">
  <a:themeElements>
    <a:clrScheme name="Default Design 2">
      <a:dk1>
        <a:srgbClr val="000000"/>
      </a:dk1>
      <a:lt1>
        <a:srgbClr val="FFFFFF"/>
      </a:lt1>
      <a:dk2>
        <a:srgbClr val="003300"/>
      </a:dk2>
      <a:lt2>
        <a:srgbClr val="FFFFFF"/>
      </a:lt2>
      <a:accent1>
        <a:srgbClr val="ABD921"/>
      </a:accent1>
      <a:accent2>
        <a:srgbClr val="31C6F7"/>
      </a:accent2>
      <a:accent3>
        <a:srgbClr val="AAADAA"/>
      </a:accent3>
      <a:accent4>
        <a:srgbClr val="DADADA"/>
      </a:accent4>
      <a:accent5>
        <a:srgbClr val="D2E9AB"/>
      </a:accent5>
      <a:accent6>
        <a:srgbClr val="2BB3E0"/>
      </a:accent6>
      <a:hlink>
        <a:srgbClr val="75E075"/>
      </a:hlink>
      <a:folHlink>
        <a:srgbClr val="99C4FF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41D941"/>
        </a:accent1>
        <a:accent2>
          <a:srgbClr val="2ADB7A"/>
        </a:accent2>
        <a:accent3>
          <a:srgbClr val="AAADAA"/>
        </a:accent3>
        <a:accent4>
          <a:srgbClr val="DADADA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ABD921"/>
        </a:accent1>
        <a:accent2>
          <a:srgbClr val="31C6F7"/>
        </a:accent2>
        <a:accent3>
          <a:srgbClr val="AAADAA"/>
        </a:accent3>
        <a:accent4>
          <a:srgbClr val="DADADA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F7A1D3"/>
        </a:accent1>
        <a:accent2>
          <a:srgbClr val="6CD96C"/>
        </a:accent2>
        <a:accent3>
          <a:srgbClr val="AAADAA"/>
        </a:accent3>
        <a:accent4>
          <a:srgbClr val="DADADA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EDC72F"/>
        </a:accent1>
        <a:accent2>
          <a:srgbClr val="C8BDFF"/>
        </a:accent2>
        <a:accent3>
          <a:srgbClr val="AAADAA"/>
        </a:accent3>
        <a:accent4>
          <a:srgbClr val="DADADA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41D941"/>
        </a:accent1>
        <a:accent2>
          <a:srgbClr val="2ADB7A"/>
        </a:accent2>
        <a:accent3>
          <a:srgbClr val="FFFFFF"/>
        </a:accent3>
        <a:accent4>
          <a:srgbClr val="000000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BD921"/>
        </a:accent1>
        <a:accent2>
          <a:srgbClr val="31C6F7"/>
        </a:accent2>
        <a:accent3>
          <a:srgbClr val="FFFFFF"/>
        </a:accent3>
        <a:accent4>
          <a:srgbClr val="000000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7A1D3"/>
        </a:accent1>
        <a:accent2>
          <a:srgbClr val="6CD96C"/>
        </a:accent2>
        <a:accent3>
          <a:srgbClr val="FFFFFF"/>
        </a:accent3>
        <a:accent4>
          <a:srgbClr val="000000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DC72F"/>
        </a:accent1>
        <a:accent2>
          <a:srgbClr val="C8BDFF"/>
        </a:accent2>
        <a:accent3>
          <a:srgbClr val="FFFFFF"/>
        </a:accent3>
        <a:accent4>
          <a:srgbClr val="000000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FFFF"/>
      </a:lt1>
      <a:dk2>
        <a:srgbClr val="003300"/>
      </a:dk2>
      <a:lt2>
        <a:srgbClr val="FFFFFF"/>
      </a:lt2>
      <a:accent1>
        <a:srgbClr val="ABD921"/>
      </a:accent1>
      <a:accent2>
        <a:srgbClr val="31C6F7"/>
      </a:accent2>
      <a:accent3>
        <a:srgbClr val="AAADAA"/>
      </a:accent3>
      <a:accent4>
        <a:srgbClr val="DADADA"/>
      </a:accent4>
      <a:accent5>
        <a:srgbClr val="D2E9AB"/>
      </a:accent5>
      <a:accent6>
        <a:srgbClr val="2BB3E0"/>
      </a:accent6>
      <a:hlink>
        <a:srgbClr val="75E075"/>
      </a:hlink>
      <a:folHlink>
        <a:srgbClr val="99C4FF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41D941"/>
        </a:accent1>
        <a:accent2>
          <a:srgbClr val="2ADB7A"/>
        </a:accent2>
        <a:accent3>
          <a:srgbClr val="AAADAA"/>
        </a:accent3>
        <a:accent4>
          <a:srgbClr val="DADADA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ABD921"/>
        </a:accent1>
        <a:accent2>
          <a:srgbClr val="31C6F7"/>
        </a:accent2>
        <a:accent3>
          <a:srgbClr val="AAADAA"/>
        </a:accent3>
        <a:accent4>
          <a:srgbClr val="DADADA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F7A1D3"/>
        </a:accent1>
        <a:accent2>
          <a:srgbClr val="6CD96C"/>
        </a:accent2>
        <a:accent3>
          <a:srgbClr val="AAADAA"/>
        </a:accent3>
        <a:accent4>
          <a:srgbClr val="DADADA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EDC72F"/>
        </a:accent1>
        <a:accent2>
          <a:srgbClr val="C8BDFF"/>
        </a:accent2>
        <a:accent3>
          <a:srgbClr val="AAADAA"/>
        </a:accent3>
        <a:accent4>
          <a:srgbClr val="DADADA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41D941"/>
        </a:accent1>
        <a:accent2>
          <a:srgbClr val="2ADB7A"/>
        </a:accent2>
        <a:accent3>
          <a:srgbClr val="FFFFFF"/>
        </a:accent3>
        <a:accent4>
          <a:srgbClr val="000000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BD921"/>
        </a:accent1>
        <a:accent2>
          <a:srgbClr val="31C6F7"/>
        </a:accent2>
        <a:accent3>
          <a:srgbClr val="FFFFFF"/>
        </a:accent3>
        <a:accent4>
          <a:srgbClr val="000000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7A1D3"/>
        </a:accent1>
        <a:accent2>
          <a:srgbClr val="6CD96C"/>
        </a:accent2>
        <a:accent3>
          <a:srgbClr val="FFFFFF"/>
        </a:accent3>
        <a:accent4>
          <a:srgbClr val="000000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DC72F"/>
        </a:accent1>
        <a:accent2>
          <a:srgbClr val="C8BDFF"/>
        </a:accent2>
        <a:accent3>
          <a:srgbClr val="FFFFFF"/>
        </a:accent3>
        <a:accent4>
          <a:srgbClr val="000000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chri_1170_slide</Template>
  <TotalTime>6</TotalTime>
  <Words>67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chri_1170_slide</vt:lpstr>
      <vt:lpstr>1_Default Design</vt:lpstr>
      <vt:lpstr>Following Paul</vt:lpstr>
      <vt:lpstr>Three Truths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Following Paul</dc:title>
  <dc:creator>Dennis Tucker</dc:creator>
  <cp:lastModifiedBy>Dennis Tucker</cp:lastModifiedBy>
  <cp:revision>2</cp:revision>
  <dcterms:created xsi:type="dcterms:W3CDTF">2015-09-23T19:48:51Z</dcterms:created>
  <dcterms:modified xsi:type="dcterms:W3CDTF">2015-09-24T14:21:02Z</dcterms:modified>
</cp:coreProperties>
</file>