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36" autoAdjust="0"/>
  </p:normalViewPr>
  <p:slideViewPr>
    <p:cSldViewPr>
      <p:cViewPr varScale="1">
        <p:scale>
          <a:sx n="69" d="100"/>
          <a:sy n="69" d="100"/>
        </p:scale>
        <p:origin x="-822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C36-490A-4596-96EB-B0BB053BF08D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FCE9-FB58-4F1C-968C-2F57A231C2C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C36-490A-4596-96EB-B0BB053BF08D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FCE9-FB58-4F1C-968C-2F57A231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C36-490A-4596-96EB-B0BB053BF08D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FCE9-FB58-4F1C-968C-2F57A231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C36-490A-4596-96EB-B0BB053BF08D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FCE9-FB58-4F1C-968C-2F57A231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C36-490A-4596-96EB-B0BB053BF08D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FCE9-FB58-4F1C-968C-2F57A231C2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C36-490A-4596-96EB-B0BB053BF08D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FCE9-FB58-4F1C-968C-2F57A231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C36-490A-4596-96EB-B0BB053BF08D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FCE9-FB58-4F1C-968C-2F57A231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C36-490A-4596-96EB-B0BB053BF08D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FCE9-FB58-4F1C-968C-2F57A231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C36-490A-4596-96EB-B0BB053BF08D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FCE9-FB58-4F1C-968C-2F57A231C2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55C36-490A-4596-96EB-B0BB053BF08D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AFCE9-FB58-4F1C-968C-2F57A231C2C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FD55C36-490A-4596-96EB-B0BB053BF08D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5AAFCE9-FB58-4F1C-968C-2F57A231C2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FD55C36-490A-4596-96EB-B0BB053BF08D}" type="datetimeFigureOut">
              <a:rPr lang="en-US" smtClean="0"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5AAFCE9-FB58-4F1C-968C-2F57A231C2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usic b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4114800"/>
            <a:ext cx="3538818" cy="25050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Instrumental Music In Worship (2)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Argument That Has Never Been Make </a:t>
            </a:r>
          </a:p>
        </p:txBody>
      </p:sp>
      <p:pic>
        <p:nvPicPr>
          <p:cNvPr id="4" name="Picture 3" descr="music not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72200" y="457200"/>
            <a:ext cx="1969994" cy="19699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Final</a:t>
            </a:r>
            <a:r>
              <a:rPr lang="en-US" baseline="0" dirty="0" smtClean="0"/>
              <a:t> Objections To Instrumental Music In Worship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Disrespects the authority of Christ</a:t>
            </a:r>
          </a:p>
          <a:p>
            <a:r>
              <a:rPr lang="en-US" dirty="0" smtClean="0"/>
              <a:t>Makes</a:t>
            </a:r>
            <a:r>
              <a:rPr lang="en-US" baseline="0" dirty="0" smtClean="0"/>
              <a:t> our worship vain</a:t>
            </a:r>
          </a:p>
          <a:p>
            <a:r>
              <a:rPr lang="en-US" baseline="0" dirty="0" smtClean="0"/>
              <a:t>Creates division and dissension</a:t>
            </a:r>
          </a:p>
          <a:p>
            <a:r>
              <a:rPr lang="en-US" baseline="0" dirty="0" smtClean="0"/>
              <a:t>Not been revealed by the Holy Spirit</a:t>
            </a:r>
          </a:p>
          <a:p>
            <a:r>
              <a:rPr lang="en-US" baseline="0" dirty="0" smtClean="0"/>
              <a:t>Not of faith for it is not taught in the New Testament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 Was</a:t>
            </a:r>
            <a:r>
              <a:rPr lang="en-US" baseline="0" dirty="0" smtClean="0"/>
              <a:t> Practice Under The Law of Moses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What about incense, infant church membership, animal sacrifices,</a:t>
            </a:r>
            <a:r>
              <a:rPr lang="en-US" baseline="0" dirty="0" smtClean="0"/>
              <a:t> polygamy, etc. </a:t>
            </a:r>
          </a:p>
          <a:p>
            <a:r>
              <a:rPr lang="en-US" baseline="0" dirty="0" smtClean="0"/>
              <a:t>This places the authority of Moses on equal par with Christ</a:t>
            </a:r>
          </a:p>
          <a:p>
            <a:pPr lvl="1"/>
            <a:r>
              <a:rPr lang="en-US" dirty="0" smtClean="0"/>
              <a:t>Cannot live by two laws</a:t>
            </a:r>
          </a:p>
          <a:p>
            <a:pPr lvl="1"/>
            <a:r>
              <a:rPr lang="en-US" dirty="0" smtClean="0"/>
              <a:t>To go back to the Old Law is to fall from grace</a:t>
            </a:r>
          </a:p>
          <a:p>
            <a:pPr lvl="1"/>
            <a:r>
              <a:rPr lang="en-US" dirty="0" smtClean="0"/>
              <a:t>Denies the completeness</a:t>
            </a:r>
            <a:r>
              <a:rPr lang="en-US" baseline="0" dirty="0" smtClean="0"/>
              <a:t> of Christ’s law</a:t>
            </a:r>
          </a:p>
          <a:p>
            <a:pPr lvl="1"/>
            <a:r>
              <a:rPr lang="en-US" baseline="0" dirty="0" smtClean="0"/>
              <a:t>Resurrects an invalid law</a:t>
            </a:r>
          </a:p>
          <a:p>
            <a:pPr lvl="1"/>
            <a:r>
              <a:rPr lang="en-US" baseline="0" dirty="0" smtClean="0"/>
              <a:t>Clings to the shadow and lose the substance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Instrumental Music Is Not Expressly Forbidden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 which is not authorized is forbidden</a:t>
            </a:r>
          </a:p>
          <a:p>
            <a:r>
              <a:rPr lang="en-US" dirty="0" smtClean="0"/>
              <a:t>What about counting beads, praying to Mary, hamburgers on the Lord’s Supper, etc</a:t>
            </a:r>
          </a:p>
          <a:p>
            <a:r>
              <a:rPr lang="en-US" dirty="0" smtClean="0"/>
              <a:t>Cannot</a:t>
            </a:r>
            <a:r>
              <a:rPr lang="en-US" baseline="0" dirty="0" smtClean="0"/>
              <a:t> go beyond what is written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Instrumental Music is Only An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Definition– aid, that which helps us do something</a:t>
            </a:r>
          </a:p>
          <a:p>
            <a:r>
              <a:rPr lang="en-US" dirty="0" smtClean="0"/>
              <a:t>For instance – songbooks, seats, lights, etc</a:t>
            </a:r>
          </a:p>
          <a:p>
            <a:r>
              <a:rPr lang="en-US" dirty="0" smtClean="0"/>
              <a:t>Instrumental music is an addition, it is another type or kind of music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Instrumental Music Is</a:t>
            </a:r>
            <a:r>
              <a:rPr lang="en-US" baseline="0" dirty="0" smtClean="0"/>
              <a:t> A Matter of Christian Liberty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Christian liberty means freedom from the law and the rudiment of the world</a:t>
            </a:r>
          </a:p>
          <a:p>
            <a:pPr lvl="0">
              <a:buNone/>
            </a:pPr>
            <a:r>
              <a:rPr lang="en-US" dirty="0" smtClean="0"/>
              <a:t>Not to be used as an occasion to the flesh</a:t>
            </a:r>
          </a:p>
          <a:p>
            <a:pPr lvl="0">
              <a:buNone/>
            </a:pPr>
            <a:r>
              <a:rPr lang="en-US" dirty="0" smtClean="0"/>
              <a:t>Not to be exercised in any matter offensive to the conscience of a brother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Instrumental Music Is Used In</a:t>
            </a:r>
            <a:r>
              <a:rPr lang="en-US" baseline="0" dirty="0" smtClean="0"/>
              <a:t> The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things</a:t>
            </a:r>
            <a:r>
              <a:rPr lang="en-US" baseline="0" dirty="0" smtClean="0"/>
              <a:t>  morally right but religiously wrong</a:t>
            </a:r>
          </a:p>
          <a:p>
            <a:r>
              <a:rPr lang="en-US" baseline="0" dirty="0" smtClean="0"/>
              <a:t>Instrumental music is not wrong in the home but it is wrong when added to worship</a:t>
            </a:r>
          </a:p>
          <a:p>
            <a:r>
              <a:rPr lang="en-US" baseline="0" dirty="0" smtClean="0"/>
              <a:t>There is a clear distinction between the church and individual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Instrumental</a:t>
            </a:r>
            <a:r>
              <a:rPr lang="en-US" baseline="0" dirty="0" smtClean="0"/>
              <a:t> Music Is Expedient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expedient must be </a:t>
            </a:r>
          </a:p>
          <a:p>
            <a:pPr lvl="1"/>
            <a:r>
              <a:rPr lang="en-US" dirty="0" smtClean="0"/>
              <a:t>Lawful</a:t>
            </a:r>
          </a:p>
          <a:p>
            <a:pPr lvl="1"/>
            <a:r>
              <a:rPr lang="en-US" dirty="0" smtClean="0"/>
              <a:t>Edify</a:t>
            </a:r>
          </a:p>
          <a:p>
            <a:pPr lvl="1"/>
            <a:r>
              <a:rPr lang="en-US" dirty="0" smtClean="0"/>
              <a:t>Not offend conscience</a:t>
            </a:r>
            <a:r>
              <a:rPr lang="en-US" baseline="0" dirty="0" smtClean="0"/>
              <a:t> of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 Will Be Instrumental Music In</a:t>
            </a:r>
            <a:r>
              <a:rPr lang="en-US" baseline="0" dirty="0" smtClean="0"/>
              <a:t>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 prove we should have it in the church</a:t>
            </a:r>
          </a:p>
          <a:p>
            <a:r>
              <a:rPr lang="en-US" dirty="0" smtClean="0"/>
              <a:t>Revelation “the song of”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Psallo</a:t>
            </a:r>
            <a:r>
              <a:rPr lang="en-US" dirty="0" smtClean="0"/>
              <a:t>” Means To Accompany The Singing With Instrumental</a:t>
            </a:r>
            <a:r>
              <a:rPr lang="en-US" baseline="0" dirty="0" smtClean="0"/>
              <a:t> Music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true then it is commanded not optional</a:t>
            </a:r>
          </a:p>
          <a:p>
            <a:r>
              <a:rPr lang="en-US" dirty="0" smtClean="0"/>
              <a:t>Everyone woul</a:t>
            </a:r>
            <a:r>
              <a:rPr lang="en-US" baseline="0" dirty="0" smtClean="0"/>
              <a:t>d need to play an instrument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</TotalTime>
  <Words>346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Instrumental Music In Worship (2)</vt:lpstr>
      <vt:lpstr>It Was Practice Under The Law of Moses</vt:lpstr>
      <vt:lpstr>Instrumental Music Is Not Expressly Forbidden</vt:lpstr>
      <vt:lpstr>Instrumental Music is Only An Aid</vt:lpstr>
      <vt:lpstr>Instrumental Music Is A Matter of Christian Liberty</vt:lpstr>
      <vt:lpstr>Instrumental Music Is Used In The Home</vt:lpstr>
      <vt:lpstr>Instrumental Music Is Expedient</vt:lpstr>
      <vt:lpstr>There Will Be Instrumental Music In Heaven</vt:lpstr>
      <vt:lpstr>“Psallo” Means To Accompany The Singing With Instrumental Music</vt:lpstr>
      <vt:lpstr>Final Objections To Instrumental Music In Worship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Instrumental Music In Worship (2)</dc:title>
  <dc:creator>Lilac Road cofC</dc:creator>
  <cp:lastModifiedBy>Lilac Road cofC</cp:lastModifiedBy>
  <cp:revision>6</cp:revision>
  <dcterms:created xsi:type="dcterms:W3CDTF">2014-01-22T20:59:11Z</dcterms:created>
  <dcterms:modified xsi:type="dcterms:W3CDTF">2014-01-22T21:30:57Z</dcterms:modified>
</cp:coreProperties>
</file>