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36" autoAdjust="0"/>
  </p:normalViewPr>
  <p:slideViewPr>
    <p:cSldViewPr>
      <p:cViewPr varScale="1">
        <p:scale>
          <a:sx n="69" d="100"/>
          <a:sy n="69" d="100"/>
        </p:scale>
        <p:origin x="-1376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47A-8AEF-45A9-8207-7C1198F04784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B69FBE-576C-4BD4-A463-CD7A5C776C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47A-8AEF-45A9-8207-7C1198F04784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9FBE-576C-4BD4-A463-CD7A5C776C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B69FBE-576C-4BD4-A463-CD7A5C776C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47A-8AEF-45A9-8207-7C1198F04784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47A-8AEF-45A9-8207-7C1198F04784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B69FBE-576C-4BD4-A463-CD7A5C776C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47A-8AEF-45A9-8207-7C1198F04784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B69FBE-576C-4BD4-A463-CD7A5C776C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484447A-8AEF-45A9-8207-7C1198F04784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9FBE-576C-4BD4-A463-CD7A5C776C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47A-8AEF-45A9-8207-7C1198F04784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B69FBE-576C-4BD4-A463-CD7A5C776C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47A-8AEF-45A9-8207-7C1198F04784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B69FBE-576C-4BD4-A463-CD7A5C776C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47A-8AEF-45A9-8207-7C1198F04784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B69FBE-576C-4BD4-A463-CD7A5C776C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B69FBE-576C-4BD4-A463-CD7A5C776C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47A-8AEF-45A9-8207-7C1198F04784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B69FBE-576C-4BD4-A463-CD7A5C776C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484447A-8AEF-45A9-8207-7C1198F04784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484447A-8AEF-45A9-8207-7C1198F04784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B69FBE-576C-4BD4-A463-CD7A5C776C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Isaia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1359358"/>
            <a:ext cx="5943600" cy="41392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Role as Judge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270248" cy="4681728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God punished the nations for their sins</a:t>
            </a:r>
          </a:p>
          <a:p>
            <a:pPr lvl="1"/>
            <a:r>
              <a:rPr lang="en-US" sz="2400" b="1" dirty="0" smtClean="0"/>
              <a:t>A righteous judge is obligated</a:t>
            </a:r>
            <a:r>
              <a:rPr lang="en-US" sz="2400" b="1" baseline="0" dirty="0" smtClean="0"/>
              <a:t> to punish the evil doers</a:t>
            </a:r>
          </a:p>
          <a:p>
            <a:pPr lvl="1"/>
            <a:r>
              <a:rPr lang="en-US" sz="2400" b="1" baseline="0" dirty="0" smtClean="0"/>
              <a:t>God uses different “instruments” to chasten His people</a:t>
            </a:r>
          </a:p>
          <a:p>
            <a:pPr lvl="1"/>
            <a:r>
              <a:rPr lang="en-US" sz="2400" b="1" baseline="0" dirty="0" smtClean="0"/>
              <a:t>Sin is addictive and destructive</a:t>
            </a:r>
          </a:p>
        </p:txBody>
      </p:sp>
      <p:pic>
        <p:nvPicPr>
          <p:cNvPr id="5" name="Content Placeholder 4" descr="judge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324600" y="1767190"/>
            <a:ext cx="1981200" cy="259357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Role As Redeemer</a:t>
            </a:r>
            <a:endParaRPr lang="en-US" dirty="0"/>
          </a:p>
        </p:txBody>
      </p:sp>
      <p:pic>
        <p:nvPicPr>
          <p:cNvPr id="5" name="Content Placeholder 4" descr="judge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14921" y="2133600"/>
            <a:ext cx="1575798" cy="2062863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Used 13 times in Isaiah</a:t>
            </a:r>
          </a:p>
          <a:p>
            <a:r>
              <a:rPr lang="en-US" sz="3200" b="1" dirty="0" smtClean="0"/>
              <a:t>From captivity</a:t>
            </a:r>
          </a:p>
          <a:p>
            <a:r>
              <a:rPr lang="en-US" sz="3200" b="1" dirty="0" smtClean="0"/>
              <a:t>From the bondage of sin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Virgin birth</a:t>
            </a:r>
          </a:p>
          <a:p>
            <a:r>
              <a:rPr lang="en-US" sz="3200" b="1" dirty="0" smtClean="0"/>
              <a:t>His nature and work</a:t>
            </a:r>
          </a:p>
          <a:p>
            <a:r>
              <a:rPr lang="en-US" sz="3200" b="1" dirty="0" smtClean="0"/>
              <a:t>The Lamb of God</a:t>
            </a:r>
          </a:p>
        </p:txBody>
      </p:sp>
      <p:pic>
        <p:nvPicPr>
          <p:cNvPr id="8" name="Content Placeholder 7" descr="Isaiah 7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06396" y="2895600"/>
            <a:ext cx="3457815" cy="1828800"/>
          </a:xfrm>
        </p:spPr>
      </p:pic>
      <p:pic>
        <p:nvPicPr>
          <p:cNvPr id="10" name="Picture 9" descr="Isaiah 5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8856" y="4419600"/>
            <a:ext cx="4560794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church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What would be established</a:t>
            </a:r>
          </a:p>
          <a:p>
            <a:r>
              <a:rPr lang="en-US" b="1" dirty="0" smtClean="0"/>
              <a:t>It’s </a:t>
            </a:r>
            <a:r>
              <a:rPr lang="en-US" b="1" dirty="0" smtClean="0"/>
              <a:t>place of origin</a:t>
            </a:r>
          </a:p>
          <a:p>
            <a:r>
              <a:rPr lang="en-US" b="1" dirty="0" smtClean="0"/>
              <a:t>Time</a:t>
            </a:r>
            <a:r>
              <a:rPr lang="en-US" b="1" baseline="0" dirty="0" smtClean="0"/>
              <a:t> of Origin</a:t>
            </a:r>
          </a:p>
          <a:p>
            <a:r>
              <a:rPr lang="en-US" b="1" baseline="0" dirty="0" smtClean="0"/>
              <a:t>Would </a:t>
            </a:r>
            <a:r>
              <a:rPr lang="en-US" b="1" baseline="0" dirty="0" smtClean="0"/>
              <a:t>go forth</a:t>
            </a:r>
          </a:p>
          <a:p>
            <a:r>
              <a:rPr lang="en-US" b="1" baseline="0" dirty="0" smtClean="0"/>
              <a:t>A new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Gospel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Began to be preached on  the Day of Pentecost</a:t>
            </a:r>
          </a:p>
          <a:p>
            <a:r>
              <a:rPr lang="en-US" dirty="0" smtClean="0"/>
              <a:t>For all nations</a:t>
            </a:r>
          </a:p>
          <a:p>
            <a:r>
              <a:rPr lang="en-US" dirty="0" smtClean="0"/>
              <a:t>The rejection of Christ and thus the Gospel</a:t>
            </a:r>
          </a:p>
          <a:p>
            <a:r>
              <a:rPr lang="en-US" dirty="0" smtClean="0"/>
              <a:t>The acceptance</a:t>
            </a:r>
            <a:r>
              <a:rPr lang="en-US" baseline="0" dirty="0" smtClean="0"/>
              <a:t> of the Gospel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 "Come now, and let us reason together," Says the </a:t>
            </a:r>
            <a:r>
              <a:rPr lang="en-US" sz="2800" b="1" cap="small" dirty="0" smtClean="0"/>
              <a:t>Lord</a:t>
            </a:r>
            <a:r>
              <a:rPr lang="en-US" sz="2800" b="1" dirty="0" smtClean="0"/>
              <a:t>, "Though your sins are like scarlet, They shall be as white as snow; Though they are red like crimson, They shall be as wool. Isaiah 1:18 (NKJV)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</TotalTime>
  <Words>109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Slide 1</vt:lpstr>
      <vt:lpstr>God’s Role as Judge</vt:lpstr>
      <vt:lpstr>God’s Role As Redeemer</vt:lpstr>
      <vt:lpstr>Jesus</vt:lpstr>
      <vt:lpstr>The church</vt:lpstr>
      <vt:lpstr>The Gospel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Lilac Road cofC</dc:creator>
  <cp:lastModifiedBy>Lilac Road cofC</cp:lastModifiedBy>
  <cp:revision>6</cp:revision>
  <dcterms:created xsi:type="dcterms:W3CDTF">2014-05-30T16:40:08Z</dcterms:created>
  <dcterms:modified xsi:type="dcterms:W3CDTF">2014-06-01T21:07:55Z</dcterms:modified>
</cp:coreProperties>
</file>