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38" autoAdjust="0"/>
  </p:normalViewPr>
  <p:slideViewPr>
    <p:cSldViewPr>
      <p:cViewPr varScale="1">
        <p:scale>
          <a:sx n="98" d="100"/>
          <a:sy n="98" d="100"/>
        </p:scale>
        <p:origin x="-11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3BD8-6035-462B-B6DF-EA268E334813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C57204-4816-4305-8580-177B605590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3BD8-6035-462B-B6DF-EA268E334813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7204-4816-4305-8580-177B60559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3BD8-6035-462B-B6DF-EA268E334813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7204-4816-4305-8580-177B60559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3BD8-6035-462B-B6DF-EA268E334813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7204-4816-4305-8580-177B60559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3BD8-6035-462B-B6DF-EA268E334813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7204-4816-4305-8580-177B605590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3BD8-6035-462B-B6DF-EA268E334813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7204-4816-4305-8580-177B605590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3BD8-6035-462B-B6DF-EA268E334813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7204-4816-4305-8580-177B605590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3BD8-6035-462B-B6DF-EA268E334813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7204-4816-4305-8580-177B60559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3BD8-6035-462B-B6DF-EA268E334813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7204-4816-4305-8580-177B60559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3BD8-6035-462B-B6DF-EA268E334813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7204-4816-4305-8580-177B60559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3BD8-6035-462B-B6DF-EA268E334813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7204-4816-4305-8580-177B60559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E713BD8-6035-462B-B6DF-EA268E334813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6C57204-4816-4305-8580-177B605590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Jesus Answers His Critics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Law</a:t>
            </a:r>
            <a:r>
              <a:rPr lang="en-US" baseline="0" dirty="0" smtClean="0"/>
              <a:t> On The Sabbath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'Six days shall work be done, but the seventh day is a Sabbath of solemn rest, a holy convocation. You shall do no work on it; it is the Sabbath of the LORD in all your dwellings.  Lev. 23.3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Then the LORD said to Moses, "The man must surely be put to death; all the congregation shall stone him with stones outside the camp."  Numbers 15.35</a:t>
            </a:r>
          </a:p>
          <a:p>
            <a:r>
              <a:rPr lang="en-US" sz="2800" b="1" dirty="0" smtClean="0"/>
              <a:t>The Jews had to determine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and</a:t>
            </a:r>
            <a:r>
              <a:rPr lang="en-US" baseline="0" dirty="0" smtClean="0"/>
              <a:t> The Sabbath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Mark 3.1-5 (Man with withered hand)</a:t>
            </a:r>
          </a:p>
          <a:p>
            <a:pPr lvl="1"/>
            <a:r>
              <a:rPr lang="en-US" sz="2800" b="1" dirty="0" smtClean="0"/>
              <a:t>Their synagogue – Matt.</a:t>
            </a:r>
            <a:r>
              <a:rPr lang="en-US" sz="2800" b="1" baseline="0" dirty="0" smtClean="0"/>
              <a:t> 12.9</a:t>
            </a:r>
          </a:p>
          <a:p>
            <a:pPr lvl="1"/>
            <a:r>
              <a:rPr lang="en-US" sz="2800" b="1" baseline="0" dirty="0" smtClean="0"/>
              <a:t>Another Sabbath – Luke 6.6</a:t>
            </a:r>
          </a:p>
          <a:p>
            <a:pPr lvl="1"/>
            <a:r>
              <a:rPr lang="en-US" sz="2800" b="1" baseline="0" dirty="0" smtClean="0"/>
              <a:t>Jesus asked what they thought?</a:t>
            </a:r>
          </a:p>
          <a:p>
            <a:pPr lvl="1"/>
            <a:r>
              <a:rPr lang="en-US" sz="2800" b="1" baseline="0" dirty="0" smtClean="0"/>
              <a:t>To not do good is to do evil, James 4.17</a:t>
            </a:r>
          </a:p>
          <a:p>
            <a:pPr lvl="1"/>
            <a:r>
              <a:rPr lang="en-US" sz="2800" b="1" baseline="0" dirty="0" smtClean="0"/>
              <a:t>It is one thing to criticize another but another thing to explain what is right or wrong. </a:t>
            </a:r>
          </a:p>
          <a:p>
            <a:pPr lvl="1"/>
            <a:r>
              <a:rPr lang="en-US" sz="2800" b="1" baseline="0" dirty="0" smtClean="0"/>
              <a:t>Is it OK to break the law as long as others are silent?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0" y="5957127"/>
            <a:ext cx="7216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NO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and</a:t>
            </a:r>
            <a:r>
              <a:rPr lang="en-US" baseline="0" dirty="0" smtClean="0"/>
              <a:t> The Sabbath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Luke 13.10-16 (Woman with infirmity)</a:t>
            </a:r>
          </a:p>
          <a:p>
            <a:pPr lvl="1"/>
            <a:r>
              <a:rPr lang="en-US" sz="2800" b="1" dirty="0" smtClean="0"/>
              <a:t>What about</a:t>
            </a:r>
            <a:r>
              <a:rPr lang="en-US" sz="2800" b="1" baseline="0" dirty="0" smtClean="0"/>
              <a:t> compassion?</a:t>
            </a:r>
          </a:p>
          <a:p>
            <a:pPr lvl="1"/>
            <a:r>
              <a:rPr lang="en-US" sz="2800" b="1" baseline="0" dirty="0" smtClean="0"/>
              <a:t>The principle of necessity</a:t>
            </a:r>
          </a:p>
          <a:p>
            <a:pPr lvl="1"/>
            <a:r>
              <a:rPr lang="en-US" sz="2800" b="1" baseline="0" dirty="0" smtClean="0"/>
              <a:t>God demands mercy, Matthew 9.13</a:t>
            </a:r>
          </a:p>
          <a:p>
            <a:pPr lvl="1"/>
            <a:r>
              <a:rPr lang="en-US" sz="2800" b="1" baseline="0" dirty="0" smtClean="0"/>
              <a:t>Can we break the law as long as it is out of mercy or love? </a:t>
            </a:r>
          </a:p>
          <a:p>
            <a:pPr lvl="1"/>
            <a:r>
              <a:rPr lang="en-US" sz="2800" b="1" baseline="0" dirty="0" smtClean="0"/>
              <a:t>But the law does not exclude love and mercy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3352800" y="5334000"/>
            <a:ext cx="1109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NO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and</a:t>
            </a:r>
            <a:r>
              <a:rPr lang="en-US" baseline="0" dirty="0" smtClean="0"/>
              <a:t> The Sabbath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John 5.1-10, 16-17</a:t>
            </a:r>
          </a:p>
          <a:p>
            <a:pPr lvl="1"/>
            <a:r>
              <a:rPr lang="en-US" sz="2800" b="1" dirty="0" smtClean="0"/>
              <a:t>Jesus equates Himself with deity</a:t>
            </a:r>
          </a:p>
          <a:p>
            <a:pPr lvl="1"/>
            <a:r>
              <a:rPr lang="en-US" sz="2800" b="1" dirty="0" smtClean="0"/>
              <a:t>Who is going to accuse deity of sin?</a:t>
            </a:r>
          </a:p>
          <a:p>
            <a:pPr lvl="1"/>
            <a:r>
              <a:rPr lang="en-US" sz="2800" b="1" dirty="0" smtClean="0"/>
              <a:t>John</a:t>
            </a:r>
            <a:r>
              <a:rPr lang="en-US" sz="2800" b="1" baseline="0" dirty="0" smtClean="0"/>
              <a:t> 7.21-23</a:t>
            </a:r>
          </a:p>
          <a:p>
            <a:pPr lvl="1"/>
            <a:r>
              <a:rPr lang="en-US" sz="2800" b="1" baseline="0" dirty="0" smtClean="0"/>
              <a:t>Circumcision was commanded in the Law of Moses</a:t>
            </a:r>
          </a:p>
          <a:p>
            <a:pPr lvl="1"/>
            <a:r>
              <a:rPr lang="en-US" sz="2800" b="1" baseline="0" dirty="0" smtClean="0"/>
              <a:t>To circumcise a child on the Sabbath was not sinful but fulfillment of the law</a:t>
            </a:r>
          </a:p>
          <a:p>
            <a:pPr lvl="1"/>
            <a:r>
              <a:rPr lang="en-US" sz="2800" b="1" baseline="0" dirty="0" smtClean="0"/>
              <a:t>Never pit one part of the Bible against another part of the Bible, John 7.24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and</a:t>
            </a:r>
            <a:r>
              <a:rPr lang="en-US" baseline="0" dirty="0" smtClean="0"/>
              <a:t> The Sabbath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b="1" smtClean="0"/>
              <a:t>Mark </a:t>
            </a:r>
            <a:r>
              <a:rPr lang="en-US" b="1" smtClean="0"/>
              <a:t>2.23-28</a:t>
            </a:r>
            <a:endParaRPr lang="en-US" b="1" dirty="0" smtClean="0"/>
          </a:p>
          <a:p>
            <a:pPr lvl="1">
              <a:buNone/>
            </a:pPr>
            <a:r>
              <a:rPr lang="en-US" sz="2400" b="1" dirty="0" smtClean="0"/>
              <a:t>They</a:t>
            </a:r>
            <a:r>
              <a:rPr lang="en-US" sz="2400" b="1" baseline="0" dirty="0" smtClean="0"/>
              <a:t> impugned what Jesus’ disciples did with Jesus</a:t>
            </a:r>
          </a:p>
          <a:p>
            <a:pPr lvl="1">
              <a:buNone/>
            </a:pPr>
            <a:r>
              <a:rPr lang="en-US" sz="2400" b="1" baseline="0" dirty="0" smtClean="0"/>
              <a:t>Unlawful to harvest or plow on the Sabbath, Ex. 34.21</a:t>
            </a:r>
          </a:p>
          <a:p>
            <a:pPr lvl="1">
              <a:buNone/>
            </a:pPr>
            <a:r>
              <a:rPr lang="en-US" sz="2400" b="1" dirty="0" smtClean="0"/>
              <a:t>Case of David</a:t>
            </a:r>
          </a:p>
          <a:p>
            <a:pPr lvl="1">
              <a:buNone/>
            </a:pPr>
            <a:r>
              <a:rPr lang="en-US" sz="2400" b="1" dirty="0" smtClean="0"/>
              <a:t>What David did was unlawful, v. 26</a:t>
            </a:r>
          </a:p>
          <a:p>
            <a:pPr lvl="1">
              <a:buNone/>
            </a:pPr>
            <a:r>
              <a:rPr lang="en-US" sz="2400" b="1" baseline="0" dirty="0" smtClean="0"/>
              <a:t>He had authority over the Sabbath, vv. 27-28</a:t>
            </a:r>
          </a:p>
          <a:p>
            <a:pPr lvl="1">
              <a:buNone/>
            </a:pPr>
            <a:r>
              <a:rPr lang="en-US" sz="2400" b="1" baseline="0" dirty="0" smtClean="0"/>
              <a:t>Neither He nor His disciples broke the Sabbath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Inconsistency shows intellectual dishonesty or ignorance</a:t>
            </a:r>
          </a:p>
          <a:p>
            <a:r>
              <a:rPr lang="en-US" sz="2800" b="1" dirty="0" smtClean="0"/>
              <a:t>Others</a:t>
            </a:r>
            <a:r>
              <a:rPr lang="en-US" sz="2800" b="1" baseline="0" dirty="0" smtClean="0"/>
              <a:t> can see our inconsistencies</a:t>
            </a:r>
          </a:p>
          <a:p>
            <a:r>
              <a:rPr lang="en-US" sz="2800" b="1" baseline="0" dirty="0" smtClean="0"/>
              <a:t>We must be consistent with our use of God’s word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92</TotalTime>
  <Words>357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Executive</vt:lpstr>
      <vt:lpstr>Jesus Answers His Critics</vt:lpstr>
      <vt:lpstr>The Law On The Sabbath</vt:lpstr>
      <vt:lpstr>PowerPoint Presentation</vt:lpstr>
      <vt:lpstr>Jesus and The Sabbath</vt:lpstr>
      <vt:lpstr>Jesus and The Sabbath</vt:lpstr>
      <vt:lpstr>Jesus and The Sabbath</vt:lpstr>
      <vt:lpstr>Jesus and The Sabbath</vt:lpstr>
      <vt:lpstr>Lessons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Answers His Critics</dc:title>
  <dc:creator>Westside</dc:creator>
  <cp:lastModifiedBy>Dennis Tucker</cp:lastModifiedBy>
  <cp:revision>9</cp:revision>
  <dcterms:created xsi:type="dcterms:W3CDTF">2011-02-16T19:08:18Z</dcterms:created>
  <dcterms:modified xsi:type="dcterms:W3CDTF">2014-06-29T12:50:18Z</dcterms:modified>
</cp:coreProperties>
</file>