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6" autoAdjust="0"/>
  </p:normalViewPr>
  <p:slideViewPr>
    <p:cSldViewPr>
      <p:cViewPr varScale="1">
        <p:scale>
          <a:sx n="69" d="100"/>
          <a:sy n="69" d="100"/>
        </p:scale>
        <p:origin x="-1376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58467-DE5D-4137-B391-F4CCB4BF8276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1F6D1-B118-4623-BE6A-568BA0859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ona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313044"/>
            <a:ext cx="6400800" cy="65449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Jonah Preached &amp; Nineveh Repented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pic>
        <p:nvPicPr>
          <p:cNvPr id="4" name="Content Placeholder 3" descr="Jonah 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199" y="1406168"/>
            <a:ext cx="6705602" cy="49140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pic>
        <p:nvPicPr>
          <p:cNvPr id="4" name="Content Placeholder 3" descr="Jonah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399" y="1741215"/>
            <a:ext cx="5791202" cy="42439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pic>
        <p:nvPicPr>
          <p:cNvPr id="4" name="Content Placeholder 3" descr="Jonah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95600" y="1815167"/>
            <a:ext cx="3352800" cy="40960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pic>
        <p:nvPicPr>
          <p:cNvPr id="4" name="Content Placeholder 3" descr="Jonah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599" y="1422409"/>
            <a:ext cx="6400802" cy="4881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Jonah 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954804"/>
            <a:ext cx="3124200" cy="3816756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381000"/>
            <a:ext cx="4038600" cy="574516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Jonah Preached to a people he did not consider worthy of God’s grace</a:t>
            </a:r>
          </a:p>
          <a:p>
            <a:r>
              <a:rPr lang="en-US" sz="3200" b="1" dirty="0" smtClean="0"/>
              <a:t>He preached with conviction</a:t>
            </a:r>
          </a:p>
          <a:p>
            <a:r>
              <a:rPr lang="en-US" sz="3200" b="1" dirty="0" smtClean="0"/>
              <a:t>We don’t get to decide the message, the audience, or the reaction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Nineveh repented</a:t>
            </a:r>
          </a:p>
          <a:p>
            <a:r>
              <a:rPr lang="en-US" sz="3200" b="1" dirty="0" smtClean="0"/>
              <a:t>They listened</a:t>
            </a:r>
          </a:p>
          <a:p>
            <a:r>
              <a:rPr lang="en-US" sz="3200" b="1" dirty="0" smtClean="0"/>
              <a:t>Are we as good of listeners as the people of Nineveh</a:t>
            </a:r>
          </a:p>
        </p:txBody>
      </p:sp>
      <p:pic>
        <p:nvPicPr>
          <p:cNvPr id="5" name="Content Placeholder 4" descr="Jonah 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29200" y="1861713"/>
            <a:ext cx="3276600" cy="400293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messenger does not determine</a:t>
            </a:r>
          </a:p>
          <a:p>
            <a:r>
              <a:rPr lang="en-US" dirty="0" smtClean="0"/>
              <a:t> The message</a:t>
            </a:r>
          </a:p>
          <a:p>
            <a:r>
              <a:rPr lang="en-US" dirty="0" smtClean="0"/>
              <a:t>The audience</a:t>
            </a:r>
          </a:p>
          <a:p>
            <a:r>
              <a:rPr lang="en-US" dirty="0" smtClean="0"/>
              <a:t>The response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noFill/>
        </p:spPr>
        <p:txBody>
          <a:bodyPr/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audience does not determine the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message</a:t>
            </a:r>
          </a:p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audience determines their attitude and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86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Jonah Preached &amp; Nineveh Repented</vt:lpstr>
      <vt:lpstr>Chapter 1</vt:lpstr>
      <vt:lpstr>Chapter 2</vt:lpstr>
      <vt:lpstr>Chapter 3</vt:lpstr>
      <vt:lpstr>Chapter 4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Jonah Preached &amp; Nineveh Repented</dc:title>
  <dc:creator>Lilac Road cofC</dc:creator>
  <cp:lastModifiedBy>Lilac Road cofC</cp:lastModifiedBy>
  <cp:revision>3</cp:revision>
  <dcterms:created xsi:type="dcterms:W3CDTF">2014-05-29T18:41:59Z</dcterms:created>
  <dcterms:modified xsi:type="dcterms:W3CDTF">2014-06-01T14:22:33Z</dcterms:modified>
</cp:coreProperties>
</file>