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21E5E-CCA7-449C-8ED1-56CC684783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829DF1-ABAD-4618-B9BE-0466A7532C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BA8E20-5E67-47F5-B60C-2CEE5B9A0FEC}"/>
              </a:ext>
            </a:extLst>
          </p:cNvPr>
          <p:cNvSpPr>
            <a:spLocks noGrp="1"/>
          </p:cNvSpPr>
          <p:nvPr>
            <p:ph type="dt" sz="half" idx="10"/>
          </p:nvPr>
        </p:nvSpPr>
        <p:spPr/>
        <p:txBody>
          <a:bodyPr/>
          <a:lstStyle/>
          <a:p>
            <a:fld id="{51DB293B-C3D6-4B67-9F27-24379FFD2340}" type="datetimeFigureOut">
              <a:rPr lang="en-US" smtClean="0"/>
              <a:t>5/23/2021</a:t>
            </a:fld>
            <a:endParaRPr lang="en-US"/>
          </a:p>
        </p:txBody>
      </p:sp>
      <p:sp>
        <p:nvSpPr>
          <p:cNvPr id="5" name="Footer Placeholder 4">
            <a:extLst>
              <a:ext uri="{FF2B5EF4-FFF2-40B4-BE49-F238E27FC236}">
                <a16:creationId xmlns:a16="http://schemas.microsoft.com/office/drawing/2014/main" id="{E04DBAEE-F182-457A-BC91-8AB5006397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B69212-B0C0-414C-A93A-62EA5BA89524}"/>
              </a:ext>
            </a:extLst>
          </p:cNvPr>
          <p:cNvSpPr>
            <a:spLocks noGrp="1"/>
          </p:cNvSpPr>
          <p:nvPr>
            <p:ph type="sldNum" sz="quarter" idx="12"/>
          </p:nvPr>
        </p:nvSpPr>
        <p:spPr/>
        <p:txBody>
          <a:bodyPr/>
          <a:lstStyle/>
          <a:p>
            <a:fld id="{74C49453-A344-403F-8358-F8C48D8ADD50}" type="slidenum">
              <a:rPr lang="en-US" smtClean="0"/>
              <a:t>‹#›</a:t>
            </a:fld>
            <a:endParaRPr lang="en-US"/>
          </a:p>
        </p:txBody>
      </p:sp>
    </p:spTree>
    <p:extLst>
      <p:ext uri="{BB962C8B-B14F-4D97-AF65-F5344CB8AC3E}">
        <p14:creationId xmlns:p14="http://schemas.microsoft.com/office/powerpoint/2010/main" val="3800011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8461-840A-40BF-AF63-14F720CCEC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78704A-4898-4B38-98F6-034531AFDA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9B2B08-A2AD-4C5D-B866-9EE261DCA43C}"/>
              </a:ext>
            </a:extLst>
          </p:cNvPr>
          <p:cNvSpPr>
            <a:spLocks noGrp="1"/>
          </p:cNvSpPr>
          <p:nvPr>
            <p:ph type="dt" sz="half" idx="10"/>
          </p:nvPr>
        </p:nvSpPr>
        <p:spPr/>
        <p:txBody>
          <a:bodyPr/>
          <a:lstStyle/>
          <a:p>
            <a:fld id="{51DB293B-C3D6-4B67-9F27-24379FFD2340}" type="datetimeFigureOut">
              <a:rPr lang="en-US" smtClean="0"/>
              <a:t>5/23/2021</a:t>
            </a:fld>
            <a:endParaRPr lang="en-US"/>
          </a:p>
        </p:txBody>
      </p:sp>
      <p:sp>
        <p:nvSpPr>
          <p:cNvPr id="5" name="Footer Placeholder 4">
            <a:extLst>
              <a:ext uri="{FF2B5EF4-FFF2-40B4-BE49-F238E27FC236}">
                <a16:creationId xmlns:a16="http://schemas.microsoft.com/office/drawing/2014/main" id="{B63F894A-DD89-4BD5-A2A5-429BBBD9D3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A153C-9686-42AF-B3BD-DC65FAFE07DC}"/>
              </a:ext>
            </a:extLst>
          </p:cNvPr>
          <p:cNvSpPr>
            <a:spLocks noGrp="1"/>
          </p:cNvSpPr>
          <p:nvPr>
            <p:ph type="sldNum" sz="quarter" idx="12"/>
          </p:nvPr>
        </p:nvSpPr>
        <p:spPr/>
        <p:txBody>
          <a:bodyPr/>
          <a:lstStyle/>
          <a:p>
            <a:fld id="{74C49453-A344-403F-8358-F8C48D8ADD50}" type="slidenum">
              <a:rPr lang="en-US" smtClean="0"/>
              <a:t>‹#›</a:t>
            </a:fld>
            <a:endParaRPr lang="en-US"/>
          </a:p>
        </p:txBody>
      </p:sp>
    </p:spTree>
    <p:extLst>
      <p:ext uri="{BB962C8B-B14F-4D97-AF65-F5344CB8AC3E}">
        <p14:creationId xmlns:p14="http://schemas.microsoft.com/office/powerpoint/2010/main" val="1125909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E0DB81-9C4E-493C-B193-8886FB6281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AA9142-BD63-4C79-88D9-99B9CA4965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82FF98-CDDA-44DD-B0D7-9E8423C9B73F}"/>
              </a:ext>
            </a:extLst>
          </p:cNvPr>
          <p:cNvSpPr>
            <a:spLocks noGrp="1"/>
          </p:cNvSpPr>
          <p:nvPr>
            <p:ph type="dt" sz="half" idx="10"/>
          </p:nvPr>
        </p:nvSpPr>
        <p:spPr/>
        <p:txBody>
          <a:bodyPr/>
          <a:lstStyle/>
          <a:p>
            <a:fld id="{51DB293B-C3D6-4B67-9F27-24379FFD2340}" type="datetimeFigureOut">
              <a:rPr lang="en-US" smtClean="0"/>
              <a:t>5/23/2021</a:t>
            </a:fld>
            <a:endParaRPr lang="en-US"/>
          </a:p>
        </p:txBody>
      </p:sp>
      <p:sp>
        <p:nvSpPr>
          <p:cNvPr id="5" name="Footer Placeholder 4">
            <a:extLst>
              <a:ext uri="{FF2B5EF4-FFF2-40B4-BE49-F238E27FC236}">
                <a16:creationId xmlns:a16="http://schemas.microsoft.com/office/drawing/2014/main" id="{5C6FACC1-7C4F-48D6-A300-05105178CA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3AF610-32D8-4A19-ACBB-12F9703BDEA0}"/>
              </a:ext>
            </a:extLst>
          </p:cNvPr>
          <p:cNvSpPr>
            <a:spLocks noGrp="1"/>
          </p:cNvSpPr>
          <p:nvPr>
            <p:ph type="sldNum" sz="quarter" idx="12"/>
          </p:nvPr>
        </p:nvSpPr>
        <p:spPr/>
        <p:txBody>
          <a:bodyPr/>
          <a:lstStyle/>
          <a:p>
            <a:fld id="{74C49453-A344-403F-8358-F8C48D8ADD50}" type="slidenum">
              <a:rPr lang="en-US" smtClean="0"/>
              <a:t>‹#›</a:t>
            </a:fld>
            <a:endParaRPr lang="en-US"/>
          </a:p>
        </p:txBody>
      </p:sp>
    </p:spTree>
    <p:extLst>
      <p:ext uri="{BB962C8B-B14F-4D97-AF65-F5344CB8AC3E}">
        <p14:creationId xmlns:p14="http://schemas.microsoft.com/office/powerpoint/2010/main" val="2041058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06A19-BEDB-4076-A44B-BE4C1D9CC0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2CCCBD-B5DF-4CCE-911F-5D6C232013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A45C82-140F-4CE1-B740-79824C1D3054}"/>
              </a:ext>
            </a:extLst>
          </p:cNvPr>
          <p:cNvSpPr>
            <a:spLocks noGrp="1"/>
          </p:cNvSpPr>
          <p:nvPr>
            <p:ph type="dt" sz="half" idx="10"/>
          </p:nvPr>
        </p:nvSpPr>
        <p:spPr/>
        <p:txBody>
          <a:bodyPr/>
          <a:lstStyle/>
          <a:p>
            <a:fld id="{51DB293B-C3D6-4B67-9F27-24379FFD2340}" type="datetimeFigureOut">
              <a:rPr lang="en-US" smtClean="0"/>
              <a:t>5/23/2021</a:t>
            </a:fld>
            <a:endParaRPr lang="en-US"/>
          </a:p>
        </p:txBody>
      </p:sp>
      <p:sp>
        <p:nvSpPr>
          <p:cNvPr id="5" name="Footer Placeholder 4">
            <a:extLst>
              <a:ext uri="{FF2B5EF4-FFF2-40B4-BE49-F238E27FC236}">
                <a16:creationId xmlns:a16="http://schemas.microsoft.com/office/drawing/2014/main" id="{73601BF6-4080-4347-9279-48DA36AA29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D6D9A9-DC86-45F8-AAAE-75BFA1ABD22A}"/>
              </a:ext>
            </a:extLst>
          </p:cNvPr>
          <p:cNvSpPr>
            <a:spLocks noGrp="1"/>
          </p:cNvSpPr>
          <p:nvPr>
            <p:ph type="sldNum" sz="quarter" idx="12"/>
          </p:nvPr>
        </p:nvSpPr>
        <p:spPr/>
        <p:txBody>
          <a:bodyPr/>
          <a:lstStyle/>
          <a:p>
            <a:fld id="{74C49453-A344-403F-8358-F8C48D8ADD50}" type="slidenum">
              <a:rPr lang="en-US" smtClean="0"/>
              <a:t>‹#›</a:t>
            </a:fld>
            <a:endParaRPr lang="en-US"/>
          </a:p>
        </p:txBody>
      </p:sp>
    </p:spTree>
    <p:extLst>
      <p:ext uri="{BB962C8B-B14F-4D97-AF65-F5344CB8AC3E}">
        <p14:creationId xmlns:p14="http://schemas.microsoft.com/office/powerpoint/2010/main" val="2395089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E7C83-D072-4574-83EC-91F716D656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80515E-80BC-497D-A2BB-DBDFAD315C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815567-E967-43BD-8A97-3260DD823958}"/>
              </a:ext>
            </a:extLst>
          </p:cNvPr>
          <p:cNvSpPr>
            <a:spLocks noGrp="1"/>
          </p:cNvSpPr>
          <p:nvPr>
            <p:ph type="dt" sz="half" idx="10"/>
          </p:nvPr>
        </p:nvSpPr>
        <p:spPr/>
        <p:txBody>
          <a:bodyPr/>
          <a:lstStyle/>
          <a:p>
            <a:fld id="{51DB293B-C3D6-4B67-9F27-24379FFD2340}" type="datetimeFigureOut">
              <a:rPr lang="en-US" smtClean="0"/>
              <a:t>5/23/2021</a:t>
            </a:fld>
            <a:endParaRPr lang="en-US"/>
          </a:p>
        </p:txBody>
      </p:sp>
      <p:sp>
        <p:nvSpPr>
          <p:cNvPr id="5" name="Footer Placeholder 4">
            <a:extLst>
              <a:ext uri="{FF2B5EF4-FFF2-40B4-BE49-F238E27FC236}">
                <a16:creationId xmlns:a16="http://schemas.microsoft.com/office/drawing/2014/main" id="{F9BD14E1-B3C1-4DE0-B9A1-15167536E1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B5AF7E-4061-418C-910F-67EDE6A202D3}"/>
              </a:ext>
            </a:extLst>
          </p:cNvPr>
          <p:cNvSpPr>
            <a:spLocks noGrp="1"/>
          </p:cNvSpPr>
          <p:nvPr>
            <p:ph type="sldNum" sz="quarter" idx="12"/>
          </p:nvPr>
        </p:nvSpPr>
        <p:spPr/>
        <p:txBody>
          <a:bodyPr/>
          <a:lstStyle/>
          <a:p>
            <a:fld id="{74C49453-A344-403F-8358-F8C48D8ADD50}" type="slidenum">
              <a:rPr lang="en-US" smtClean="0"/>
              <a:t>‹#›</a:t>
            </a:fld>
            <a:endParaRPr lang="en-US"/>
          </a:p>
        </p:txBody>
      </p:sp>
    </p:spTree>
    <p:extLst>
      <p:ext uri="{BB962C8B-B14F-4D97-AF65-F5344CB8AC3E}">
        <p14:creationId xmlns:p14="http://schemas.microsoft.com/office/powerpoint/2010/main" val="324695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ECE5C-A2C8-4419-8002-8542C8F17F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C45912-624A-4C1A-8578-4627133E2D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2FC7EF-A9FF-46A7-9F5C-86AB000F9D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1A32D6-079F-4F28-BF2A-BB7A8168C22E}"/>
              </a:ext>
            </a:extLst>
          </p:cNvPr>
          <p:cNvSpPr>
            <a:spLocks noGrp="1"/>
          </p:cNvSpPr>
          <p:nvPr>
            <p:ph type="dt" sz="half" idx="10"/>
          </p:nvPr>
        </p:nvSpPr>
        <p:spPr/>
        <p:txBody>
          <a:bodyPr/>
          <a:lstStyle/>
          <a:p>
            <a:fld id="{51DB293B-C3D6-4B67-9F27-24379FFD2340}" type="datetimeFigureOut">
              <a:rPr lang="en-US" smtClean="0"/>
              <a:t>5/23/2021</a:t>
            </a:fld>
            <a:endParaRPr lang="en-US"/>
          </a:p>
        </p:txBody>
      </p:sp>
      <p:sp>
        <p:nvSpPr>
          <p:cNvPr id="6" name="Footer Placeholder 5">
            <a:extLst>
              <a:ext uri="{FF2B5EF4-FFF2-40B4-BE49-F238E27FC236}">
                <a16:creationId xmlns:a16="http://schemas.microsoft.com/office/drawing/2014/main" id="{8D4BEA42-64F1-4393-BE1D-8C29BB9EF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F59C6C-C06C-4D1D-9A6E-20D932E64C92}"/>
              </a:ext>
            </a:extLst>
          </p:cNvPr>
          <p:cNvSpPr>
            <a:spLocks noGrp="1"/>
          </p:cNvSpPr>
          <p:nvPr>
            <p:ph type="sldNum" sz="quarter" idx="12"/>
          </p:nvPr>
        </p:nvSpPr>
        <p:spPr/>
        <p:txBody>
          <a:bodyPr/>
          <a:lstStyle/>
          <a:p>
            <a:fld id="{74C49453-A344-403F-8358-F8C48D8ADD50}" type="slidenum">
              <a:rPr lang="en-US" smtClean="0"/>
              <a:t>‹#›</a:t>
            </a:fld>
            <a:endParaRPr lang="en-US"/>
          </a:p>
        </p:txBody>
      </p:sp>
    </p:spTree>
    <p:extLst>
      <p:ext uri="{BB962C8B-B14F-4D97-AF65-F5344CB8AC3E}">
        <p14:creationId xmlns:p14="http://schemas.microsoft.com/office/powerpoint/2010/main" val="3458875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AF766-5F21-4E4E-B787-1EDCD225A8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06EEDC-35F1-490D-B326-432BCA1B0D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426AF3-BACE-4BB0-B035-15797EDECF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E4D75C-F1DC-48C9-8586-4CD49694F7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0A3F01-7B25-42CC-92C9-01BD5956AC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44D718-99A7-4CFE-AAE9-117DCE4F1C93}"/>
              </a:ext>
            </a:extLst>
          </p:cNvPr>
          <p:cNvSpPr>
            <a:spLocks noGrp="1"/>
          </p:cNvSpPr>
          <p:nvPr>
            <p:ph type="dt" sz="half" idx="10"/>
          </p:nvPr>
        </p:nvSpPr>
        <p:spPr/>
        <p:txBody>
          <a:bodyPr/>
          <a:lstStyle/>
          <a:p>
            <a:fld id="{51DB293B-C3D6-4B67-9F27-24379FFD2340}" type="datetimeFigureOut">
              <a:rPr lang="en-US" smtClean="0"/>
              <a:t>5/23/2021</a:t>
            </a:fld>
            <a:endParaRPr lang="en-US"/>
          </a:p>
        </p:txBody>
      </p:sp>
      <p:sp>
        <p:nvSpPr>
          <p:cNvPr id="8" name="Footer Placeholder 7">
            <a:extLst>
              <a:ext uri="{FF2B5EF4-FFF2-40B4-BE49-F238E27FC236}">
                <a16:creationId xmlns:a16="http://schemas.microsoft.com/office/drawing/2014/main" id="{9CE636B9-438A-4878-AF59-60874EDFCD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423CCB-1ECB-475D-9EE1-CBE89EA46833}"/>
              </a:ext>
            </a:extLst>
          </p:cNvPr>
          <p:cNvSpPr>
            <a:spLocks noGrp="1"/>
          </p:cNvSpPr>
          <p:nvPr>
            <p:ph type="sldNum" sz="quarter" idx="12"/>
          </p:nvPr>
        </p:nvSpPr>
        <p:spPr/>
        <p:txBody>
          <a:bodyPr/>
          <a:lstStyle/>
          <a:p>
            <a:fld id="{74C49453-A344-403F-8358-F8C48D8ADD50}" type="slidenum">
              <a:rPr lang="en-US" smtClean="0"/>
              <a:t>‹#›</a:t>
            </a:fld>
            <a:endParaRPr lang="en-US"/>
          </a:p>
        </p:txBody>
      </p:sp>
    </p:spTree>
    <p:extLst>
      <p:ext uri="{BB962C8B-B14F-4D97-AF65-F5344CB8AC3E}">
        <p14:creationId xmlns:p14="http://schemas.microsoft.com/office/powerpoint/2010/main" val="179461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9E38C-E2DB-4B55-B5FA-B3C58A58DD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9A1F3F-3585-4CC6-8E81-77B8F775A492}"/>
              </a:ext>
            </a:extLst>
          </p:cNvPr>
          <p:cNvSpPr>
            <a:spLocks noGrp="1"/>
          </p:cNvSpPr>
          <p:nvPr>
            <p:ph type="dt" sz="half" idx="10"/>
          </p:nvPr>
        </p:nvSpPr>
        <p:spPr/>
        <p:txBody>
          <a:bodyPr/>
          <a:lstStyle/>
          <a:p>
            <a:fld id="{51DB293B-C3D6-4B67-9F27-24379FFD2340}" type="datetimeFigureOut">
              <a:rPr lang="en-US" smtClean="0"/>
              <a:t>5/23/2021</a:t>
            </a:fld>
            <a:endParaRPr lang="en-US"/>
          </a:p>
        </p:txBody>
      </p:sp>
      <p:sp>
        <p:nvSpPr>
          <p:cNvPr id="4" name="Footer Placeholder 3">
            <a:extLst>
              <a:ext uri="{FF2B5EF4-FFF2-40B4-BE49-F238E27FC236}">
                <a16:creationId xmlns:a16="http://schemas.microsoft.com/office/drawing/2014/main" id="{E8805FEA-2093-4F9F-BDBF-9A4711D1C9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44F4D6-3092-42E2-A4B8-31B8C6979B79}"/>
              </a:ext>
            </a:extLst>
          </p:cNvPr>
          <p:cNvSpPr>
            <a:spLocks noGrp="1"/>
          </p:cNvSpPr>
          <p:nvPr>
            <p:ph type="sldNum" sz="quarter" idx="12"/>
          </p:nvPr>
        </p:nvSpPr>
        <p:spPr/>
        <p:txBody>
          <a:bodyPr/>
          <a:lstStyle/>
          <a:p>
            <a:fld id="{74C49453-A344-403F-8358-F8C48D8ADD50}" type="slidenum">
              <a:rPr lang="en-US" smtClean="0"/>
              <a:t>‹#›</a:t>
            </a:fld>
            <a:endParaRPr lang="en-US"/>
          </a:p>
        </p:txBody>
      </p:sp>
    </p:spTree>
    <p:extLst>
      <p:ext uri="{BB962C8B-B14F-4D97-AF65-F5344CB8AC3E}">
        <p14:creationId xmlns:p14="http://schemas.microsoft.com/office/powerpoint/2010/main" val="243232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499B36-8D54-4A95-921E-CB53666CC182}"/>
              </a:ext>
            </a:extLst>
          </p:cNvPr>
          <p:cNvSpPr>
            <a:spLocks noGrp="1"/>
          </p:cNvSpPr>
          <p:nvPr>
            <p:ph type="dt" sz="half" idx="10"/>
          </p:nvPr>
        </p:nvSpPr>
        <p:spPr/>
        <p:txBody>
          <a:bodyPr/>
          <a:lstStyle/>
          <a:p>
            <a:fld id="{51DB293B-C3D6-4B67-9F27-24379FFD2340}" type="datetimeFigureOut">
              <a:rPr lang="en-US" smtClean="0"/>
              <a:t>5/23/2021</a:t>
            </a:fld>
            <a:endParaRPr lang="en-US"/>
          </a:p>
        </p:txBody>
      </p:sp>
      <p:sp>
        <p:nvSpPr>
          <p:cNvPr id="3" name="Footer Placeholder 2">
            <a:extLst>
              <a:ext uri="{FF2B5EF4-FFF2-40B4-BE49-F238E27FC236}">
                <a16:creationId xmlns:a16="http://schemas.microsoft.com/office/drawing/2014/main" id="{A97A3DAC-EA95-4782-975F-809221795B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FDD596-4DF9-4AA6-A3B2-01CAD79626FB}"/>
              </a:ext>
            </a:extLst>
          </p:cNvPr>
          <p:cNvSpPr>
            <a:spLocks noGrp="1"/>
          </p:cNvSpPr>
          <p:nvPr>
            <p:ph type="sldNum" sz="quarter" idx="12"/>
          </p:nvPr>
        </p:nvSpPr>
        <p:spPr/>
        <p:txBody>
          <a:bodyPr/>
          <a:lstStyle/>
          <a:p>
            <a:fld id="{74C49453-A344-403F-8358-F8C48D8ADD50}" type="slidenum">
              <a:rPr lang="en-US" smtClean="0"/>
              <a:t>‹#›</a:t>
            </a:fld>
            <a:endParaRPr lang="en-US"/>
          </a:p>
        </p:txBody>
      </p:sp>
    </p:spTree>
    <p:extLst>
      <p:ext uri="{BB962C8B-B14F-4D97-AF65-F5344CB8AC3E}">
        <p14:creationId xmlns:p14="http://schemas.microsoft.com/office/powerpoint/2010/main" val="2277822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5F645-2613-4EBD-B5CA-5A961CD03A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82FDE1-8CC3-48DA-9EE2-6511A74F11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81E06D-3EAA-4F9D-B22F-8B07CE32D5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C80DDF-F7E5-445D-8541-F93492E63D89}"/>
              </a:ext>
            </a:extLst>
          </p:cNvPr>
          <p:cNvSpPr>
            <a:spLocks noGrp="1"/>
          </p:cNvSpPr>
          <p:nvPr>
            <p:ph type="dt" sz="half" idx="10"/>
          </p:nvPr>
        </p:nvSpPr>
        <p:spPr/>
        <p:txBody>
          <a:bodyPr/>
          <a:lstStyle/>
          <a:p>
            <a:fld id="{51DB293B-C3D6-4B67-9F27-24379FFD2340}" type="datetimeFigureOut">
              <a:rPr lang="en-US" smtClean="0"/>
              <a:t>5/23/2021</a:t>
            </a:fld>
            <a:endParaRPr lang="en-US"/>
          </a:p>
        </p:txBody>
      </p:sp>
      <p:sp>
        <p:nvSpPr>
          <p:cNvPr id="6" name="Footer Placeholder 5">
            <a:extLst>
              <a:ext uri="{FF2B5EF4-FFF2-40B4-BE49-F238E27FC236}">
                <a16:creationId xmlns:a16="http://schemas.microsoft.com/office/drawing/2014/main" id="{172F18E3-EAC9-4316-A16C-BD16E307E0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09E814-9E3D-48F7-AC9F-09DF6BC8B0A8}"/>
              </a:ext>
            </a:extLst>
          </p:cNvPr>
          <p:cNvSpPr>
            <a:spLocks noGrp="1"/>
          </p:cNvSpPr>
          <p:nvPr>
            <p:ph type="sldNum" sz="quarter" idx="12"/>
          </p:nvPr>
        </p:nvSpPr>
        <p:spPr/>
        <p:txBody>
          <a:bodyPr/>
          <a:lstStyle/>
          <a:p>
            <a:fld id="{74C49453-A344-403F-8358-F8C48D8ADD50}" type="slidenum">
              <a:rPr lang="en-US" smtClean="0"/>
              <a:t>‹#›</a:t>
            </a:fld>
            <a:endParaRPr lang="en-US"/>
          </a:p>
        </p:txBody>
      </p:sp>
    </p:spTree>
    <p:extLst>
      <p:ext uri="{BB962C8B-B14F-4D97-AF65-F5344CB8AC3E}">
        <p14:creationId xmlns:p14="http://schemas.microsoft.com/office/powerpoint/2010/main" val="1890884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4703D-90D9-45A0-BB4F-A680385C37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DFF2D7-29D3-48E5-9D8A-A263A4B259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00C45A-D3FA-4DD2-BDAB-6F642B05C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A286D9-E6B4-4184-B8F2-3479F142AE3B}"/>
              </a:ext>
            </a:extLst>
          </p:cNvPr>
          <p:cNvSpPr>
            <a:spLocks noGrp="1"/>
          </p:cNvSpPr>
          <p:nvPr>
            <p:ph type="dt" sz="half" idx="10"/>
          </p:nvPr>
        </p:nvSpPr>
        <p:spPr/>
        <p:txBody>
          <a:bodyPr/>
          <a:lstStyle/>
          <a:p>
            <a:fld id="{51DB293B-C3D6-4B67-9F27-24379FFD2340}" type="datetimeFigureOut">
              <a:rPr lang="en-US" smtClean="0"/>
              <a:t>5/23/2021</a:t>
            </a:fld>
            <a:endParaRPr lang="en-US"/>
          </a:p>
        </p:txBody>
      </p:sp>
      <p:sp>
        <p:nvSpPr>
          <p:cNvPr id="6" name="Footer Placeholder 5">
            <a:extLst>
              <a:ext uri="{FF2B5EF4-FFF2-40B4-BE49-F238E27FC236}">
                <a16:creationId xmlns:a16="http://schemas.microsoft.com/office/drawing/2014/main" id="{DCCB1DC5-FC22-4D5B-A94F-207DE5332A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2E3B43-CC71-4018-863C-01B263D3BFDF}"/>
              </a:ext>
            </a:extLst>
          </p:cNvPr>
          <p:cNvSpPr>
            <a:spLocks noGrp="1"/>
          </p:cNvSpPr>
          <p:nvPr>
            <p:ph type="sldNum" sz="quarter" idx="12"/>
          </p:nvPr>
        </p:nvSpPr>
        <p:spPr/>
        <p:txBody>
          <a:bodyPr/>
          <a:lstStyle/>
          <a:p>
            <a:fld id="{74C49453-A344-403F-8358-F8C48D8ADD50}" type="slidenum">
              <a:rPr lang="en-US" smtClean="0"/>
              <a:t>‹#›</a:t>
            </a:fld>
            <a:endParaRPr lang="en-US"/>
          </a:p>
        </p:txBody>
      </p:sp>
    </p:spTree>
    <p:extLst>
      <p:ext uri="{BB962C8B-B14F-4D97-AF65-F5344CB8AC3E}">
        <p14:creationId xmlns:p14="http://schemas.microsoft.com/office/powerpoint/2010/main" val="3533993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540D40-60E8-4CE0-B801-065095B02D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77EBDE-26D4-44F7-AA02-FC29A24A1B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80B5FF-DEA5-492A-A881-342B976CC4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B293B-C3D6-4B67-9F27-24379FFD2340}" type="datetimeFigureOut">
              <a:rPr lang="en-US" smtClean="0"/>
              <a:t>5/23/2021</a:t>
            </a:fld>
            <a:endParaRPr lang="en-US"/>
          </a:p>
        </p:txBody>
      </p:sp>
      <p:sp>
        <p:nvSpPr>
          <p:cNvPr id="5" name="Footer Placeholder 4">
            <a:extLst>
              <a:ext uri="{FF2B5EF4-FFF2-40B4-BE49-F238E27FC236}">
                <a16:creationId xmlns:a16="http://schemas.microsoft.com/office/drawing/2014/main" id="{8BAC0120-C686-437B-82B3-05E3ADD575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445288-57CD-4E6F-88EB-E4B101EE1E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C49453-A344-403F-8358-F8C48D8ADD50}" type="slidenum">
              <a:rPr lang="en-US" smtClean="0"/>
              <a:t>‹#›</a:t>
            </a:fld>
            <a:endParaRPr lang="en-US"/>
          </a:p>
        </p:txBody>
      </p:sp>
    </p:spTree>
    <p:extLst>
      <p:ext uri="{BB962C8B-B14F-4D97-AF65-F5344CB8AC3E}">
        <p14:creationId xmlns:p14="http://schemas.microsoft.com/office/powerpoint/2010/main" val="2193286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C69F4-F25D-4945-AD64-A3BC65F13DFF}"/>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E6AB3C12-81B6-4224-B92B-6402B8AFB715}"/>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39DCFAA7-79FF-4EE3-BFB2-176A7A5BD9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27" y="678873"/>
            <a:ext cx="10329746" cy="5500254"/>
          </a:xfrm>
          <a:prstGeom prst="rect">
            <a:avLst/>
          </a:prstGeom>
        </p:spPr>
      </p:pic>
    </p:spTree>
    <p:extLst>
      <p:ext uri="{BB962C8B-B14F-4D97-AF65-F5344CB8AC3E}">
        <p14:creationId xmlns:p14="http://schemas.microsoft.com/office/powerpoint/2010/main" val="2057259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B2335-8EA0-4B28-AE97-0742E58FA7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634535-D640-4A7B-833B-987FCBC84CA3}"/>
              </a:ext>
            </a:extLst>
          </p:cNvPr>
          <p:cNvSpPr>
            <a:spLocks noGrp="1"/>
          </p:cNvSpPr>
          <p:nvPr>
            <p:ph idx="1"/>
          </p:nvPr>
        </p:nvSpPr>
        <p:spPr/>
        <p:txBody>
          <a:bodyPr/>
          <a:lstStyle/>
          <a:p>
            <a:r>
              <a:rPr lang="en-US" dirty="0"/>
              <a:t>Do I think about my prayers, mention others, thank God for His blessings, ask for His help. Do I pray often? </a:t>
            </a:r>
          </a:p>
          <a:p>
            <a:r>
              <a:rPr lang="en-US" dirty="0"/>
              <a:t>Am I singing with the heart? </a:t>
            </a:r>
          </a:p>
          <a:p>
            <a:r>
              <a:rPr lang="en-US" b="1" dirty="0"/>
              <a:t>Ephesians 5:19 speaking to one another in psalms and hymns and spiritual songs, singing and making melody in your heart to the Lord,</a:t>
            </a:r>
            <a:endParaRPr lang="en-US" dirty="0"/>
          </a:p>
          <a:p>
            <a:endParaRPr lang="en-US" dirty="0"/>
          </a:p>
        </p:txBody>
      </p:sp>
    </p:spTree>
    <p:extLst>
      <p:ext uri="{BB962C8B-B14F-4D97-AF65-F5344CB8AC3E}">
        <p14:creationId xmlns:p14="http://schemas.microsoft.com/office/powerpoint/2010/main" val="347856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E271B-EE01-4834-93FA-89AA96BAA24F}"/>
              </a:ext>
            </a:extLst>
          </p:cNvPr>
          <p:cNvSpPr>
            <a:spLocks noGrp="1"/>
          </p:cNvSpPr>
          <p:nvPr>
            <p:ph type="title"/>
          </p:nvPr>
        </p:nvSpPr>
        <p:spPr/>
        <p:txBody>
          <a:bodyPr/>
          <a:lstStyle/>
          <a:p>
            <a:r>
              <a:rPr lang="en-US" b="1" u="sng" dirty="0"/>
              <a:t>III) We Learn from Our Trials</a:t>
            </a:r>
            <a:br>
              <a:rPr lang="en-US" dirty="0"/>
            </a:br>
            <a:endParaRPr lang="en-US" dirty="0"/>
          </a:p>
        </p:txBody>
      </p:sp>
      <p:sp>
        <p:nvSpPr>
          <p:cNvPr id="3" name="Content Placeholder 2">
            <a:extLst>
              <a:ext uri="{FF2B5EF4-FFF2-40B4-BE49-F238E27FC236}">
                <a16:creationId xmlns:a16="http://schemas.microsoft.com/office/drawing/2014/main" id="{A4AE8A88-7C1D-4FA8-9F2A-8463932B4C2D}"/>
              </a:ext>
            </a:extLst>
          </p:cNvPr>
          <p:cNvSpPr>
            <a:spLocks noGrp="1"/>
          </p:cNvSpPr>
          <p:nvPr>
            <p:ph idx="1"/>
          </p:nvPr>
        </p:nvSpPr>
        <p:spPr/>
        <p:txBody>
          <a:bodyPr/>
          <a:lstStyle/>
          <a:p>
            <a:r>
              <a:rPr lang="en-US" b="1" dirty="0"/>
              <a:t>A) Struggles makes us rely on God. </a:t>
            </a:r>
            <a:endParaRPr lang="en-US" dirty="0"/>
          </a:p>
          <a:p>
            <a:r>
              <a:rPr lang="en-US" dirty="0"/>
              <a:t>When we are weak, we know we need God. </a:t>
            </a:r>
          </a:p>
          <a:p>
            <a:r>
              <a:rPr lang="en-US" b="1" dirty="0"/>
              <a:t>Philippians 4:11 Not that I speak in regard to need, for I have learned in whatever state I am, to be content: 12 I know how to be abased, and I know how to abound. Everywhere and in all things I have learned both to be full and to be hungry, both to abound and to suffer need. 13 I can do all things through Christ who strengthens me.</a:t>
            </a:r>
            <a:endParaRPr lang="en-US" dirty="0"/>
          </a:p>
          <a:p>
            <a:endParaRPr lang="en-US" dirty="0"/>
          </a:p>
        </p:txBody>
      </p:sp>
    </p:spTree>
    <p:extLst>
      <p:ext uri="{BB962C8B-B14F-4D97-AF65-F5344CB8AC3E}">
        <p14:creationId xmlns:p14="http://schemas.microsoft.com/office/powerpoint/2010/main" val="364537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F1926-EB41-4BAD-AABE-4F7122C0A8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7A2A80-1885-48F2-9F07-722F66C3C773}"/>
              </a:ext>
            </a:extLst>
          </p:cNvPr>
          <p:cNvSpPr>
            <a:spLocks noGrp="1"/>
          </p:cNvSpPr>
          <p:nvPr>
            <p:ph idx="1"/>
          </p:nvPr>
        </p:nvSpPr>
        <p:spPr/>
        <p:txBody>
          <a:bodyPr/>
          <a:lstStyle/>
          <a:p>
            <a:r>
              <a:rPr lang="en-US" dirty="0"/>
              <a:t>We learn how to be content, to rely on God, that our lives consist or more than things. </a:t>
            </a:r>
          </a:p>
          <a:p>
            <a:r>
              <a:rPr lang="en-US" b="1" dirty="0"/>
              <a:t>Luke 12:15 And He said to them, "Take heed and beware of covetousness, for one's life does not consist in the abundance of the things he possesses."</a:t>
            </a:r>
            <a:endParaRPr lang="en-US" dirty="0"/>
          </a:p>
          <a:p>
            <a:r>
              <a:rPr lang="en-US" dirty="0"/>
              <a:t>When you are going through those trials and don’t have anything you know your life is not what you own, what you drive, the clothes you wear, etc. </a:t>
            </a:r>
          </a:p>
          <a:p>
            <a:endParaRPr lang="en-US" dirty="0"/>
          </a:p>
        </p:txBody>
      </p:sp>
    </p:spTree>
    <p:extLst>
      <p:ext uri="{BB962C8B-B14F-4D97-AF65-F5344CB8AC3E}">
        <p14:creationId xmlns:p14="http://schemas.microsoft.com/office/powerpoint/2010/main" val="17586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B64C4-13C3-4AAF-A95E-6AA5F519AC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E6FAAF-AD91-4DD8-92DF-24074C32F107}"/>
              </a:ext>
            </a:extLst>
          </p:cNvPr>
          <p:cNvSpPr>
            <a:spLocks noGrp="1"/>
          </p:cNvSpPr>
          <p:nvPr>
            <p:ph idx="1"/>
          </p:nvPr>
        </p:nvSpPr>
        <p:spPr/>
        <p:txBody>
          <a:bodyPr/>
          <a:lstStyle/>
          <a:p>
            <a:r>
              <a:rPr lang="en-US" b="1" dirty="0"/>
              <a:t>B) Makes us appreciate the good times. </a:t>
            </a:r>
            <a:endParaRPr lang="en-US" dirty="0"/>
          </a:p>
          <a:p>
            <a:r>
              <a:rPr lang="en-US" dirty="0"/>
              <a:t>“Only if you have been in the deepest valley, can you ever know how magnificent it is to be on the highest mountain. Richard M. Nixon</a:t>
            </a:r>
          </a:p>
          <a:p>
            <a:r>
              <a:rPr lang="en-US" dirty="0"/>
              <a:t>“The finest steel has to go through the hottest fire.” </a:t>
            </a:r>
          </a:p>
          <a:p>
            <a:r>
              <a:rPr lang="en-US" dirty="0"/>
              <a:t>Do you think Job had a different perspective in Job 42? </a:t>
            </a:r>
          </a:p>
          <a:p>
            <a:endParaRPr lang="en-US" dirty="0"/>
          </a:p>
        </p:txBody>
      </p:sp>
    </p:spTree>
    <p:extLst>
      <p:ext uri="{BB962C8B-B14F-4D97-AF65-F5344CB8AC3E}">
        <p14:creationId xmlns:p14="http://schemas.microsoft.com/office/powerpoint/2010/main" val="937743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75E0E-5AE4-4121-AAB5-F52D61C73F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5E0C65-D541-4931-B756-6369986B9362}"/>
              </a:ext>
            </a:extLst>
          </p:cNvPr>
          <p:cNvSpPr>
            <a:spLocks noGrp="1"/>
          </p:cNvSpPr>
          <p:nvPr>
            <p:ph idx="1"/>
          </p:nvPr>
        </p:nvSpPr>
        <p:spPr/>
        <p:txBody>
          <a:bodyPr>
            <a:normAutofit lnSpcReduction="10000"/>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Job 42:11 Then all his brothers, all his sisters, and all those who had been his acquaintances before, came to him and ate food with him in his house; and they consoled him and comforted him for all the adversity that the LORD had brought upon him. Each one gave him a piece of silver and each a ring of gold. 12 Now the LORD blessed the latter days of Job more than his beginning; for he had fourteen thousand sheep, six thousand camels, one thousand yoke of oxen, and one thousand female donkeys. 13 He also had seven sons and three daughters.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77114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F539E-D345-40B3-BE27-4C215C4E94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242C24-FEE5-44EE-A0BF-C7690050AE96}"/>
              </a:ext>
            </a:extLst>
          </p:cNvPr>
          <p:cNvSpPr>
            <a:spLocks noGrp="1"/>
          </p:cNvSpPr>
          <p:nvPr>
            <p:ph idx="1"/>
          </p:nvPr>
        </p:nvSpPr>
        <p:spPr/>
        <p:txBody>
          <a:bodyPr/>
          <a:lstStyle/>
          <a:p>
            <a:r>
              <a:rPr lang="en-US" sz="2800" dirty="0">
                <a:effectLst/>
                <a:latin typeface="Arial" panose="020B0604020202020204" pitchFamily="34" charset="0"/>
                <a:ea typeface="Calibri" panose="020F0502020204030204" pitchFamily="34" charset="0"/>
              </a:rPr>
              <a:t>Our struggles makes us appreciate the blessings we have. </a:t>
            </a: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Being able come here and see each other, </a:t>
            </a: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being able to sing together, </a:t>
            </a: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speak to each other, </a:t>
            </a: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worship together.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5070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BF9BA-3657-4391-9559-66B2C0B4EA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E1AB71-0311-4684-B75E-546C0557FB7A}"/>
              </a:ext>
            </a:extLst>
          </p:cNvPr>
          <p:cNvSpPr>
            <a:spLocks noGrp="1"/>
          </p:cNvSpPr>
          <p:nvPr>
            <p:ph idx="1"/>
          </p:nvPr>
        </p:nvSpPr>
        <p:spPr/>
        <p:txBody>
          <a:bodyPr/>
          <a:lstStyle/>
          <a:p>
            <a:r>
              <a:rPr lang="en-US" b="1" dirty="0"/>
              <a:t>C) Prepares us for later struggles </a:t>
            </a:r>
            <a:endParaRPr lang="en-US" dirty="0"/>
          </a:p>
          <a:p>
            <a:r>
              <a:rPr lang="en-US" dirty="0"/>
              <a:t>The trials of a 10-year-old will be different from a 20-year-old, a 30-year-old, a 40, 50, 60-year-old, etc. </a:t>
            </a:r>
          </a:p>
          <a:p>
            <a:r>
              <a:rPr lang="en-US" dirty="0"/>
              <a:t>Each trial is getting us ready for the next trial. </a:t>
            </a:r>
          </a:p>
          <a:p>
            <a:r>
              <a:rPr lang="en-US" b="1" dirty="0"/>
              <a:t>James 1:2 My brethren, count it all joy when you fall into various trials, 3 knowing that the testing of your faith produces patience. 4 But let patience have its perfect work, that you may be perfect and complete, lacking nothing.</a:t>
            </a:r>
            <a:endParaRPr lang="en-US" dirty="0"/>
          </a:p>
          <a:p>
            <a:endParaRPr lang="en-US" dirty="0"/>
          </a:p>
        </p:txBody>
      </p:sp>
    </p:spTree>
    <p:extLst>
      <p:ext uri="{BB962C8B-B14F-4D97-AF65-F5344CB8AC3E}">
        <p14:creationId xmlns:p14="http://schemas.microsoft.com/office/powerpoint/2010/main" val="9448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50E54-6DDC-47A0-8A95-E6D8CCB3AE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5545DD-46A0-4568-BDFA-D202693092E9}"/>
              </a:ext>
            </a:extLst>
          </p:cNvPr>
          <p:cNvSpPr>
            <a:spLocks noGrp="1"/>
          </p:cNvSpPr>
          <p:nvPr>
            <p:ph idx="1"/>
          </p:nvPr>
        </p:nvSpPr>
        <p:spPr/>
        <p:txBody>
          <a:bodyPr>
            <a:normAutofit lnSpcReduction="10000"/>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Faithfulness in the face of trials will lead to blessings.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1 Peter 1:3 Blessed be the God and Father of our Lord Jesus Christ, who according to His abundant mercy has begotten us again to a living hope through the resurrection of Jesus Christ from the dead, 4 to an inheritance incorruptible and undefiled and that does not fade away, reserved in heaven for you, 5 who are kept by the power of God through faith for salvation ready to be revealed in the last time. 6 In this you greatly rejoice, though now for a little while, if need be, you have been grieved by various trials,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5246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4D479-8732-4D27-B719-2311C0631FF1}"/>
              </a:ext>
            </a:extLst>
          </p:cNvPr>
          <p:cNvSpPr>
            <a:spLocks noGrp="1"/>
          </p:cNvSpPr>
          <p:nvPr>
            <p:ph type="title"/>
          </p:nvPr>
        </p:nvSpPr>
        <p:spPr/>
        <p:txBody>
          <a:bodyPr>
            <a:normAutofit fontScale="90000"/>
          </a:bodyPr>
          <a:lstStyle/>
          <a:p>
            <a:pPr marL="0" marR="0">
              <a:lnSpc>
                <a:spcPct val="107000"/>
              </a:lnSpc>
              <a:spcBef>
                <a:spcPts val="0"/>
              </a:spcBef>
              <a:spcAft>
                <a:spcPts val="0"/>
              </a:spcAft>
            </a:pPr>
            <a:r>
              <a:rPr lang="en-US" sz="4400" b="1" u="sng" dirty="0">
                <a:effectLst/>
                <a:latin typeface="Arial" panose="020B0604020202020204" pitchFamily="34" charset="0"/>
                <a:ea typeface="Calibri" panose="020F0502020204030204" pitchFamily="34" charset="0"/>
                <a:cs typeface="Times New Roman" panose="02020603050405020304" pitchFamily="18" charset="0"/>
              </a:rPr>
              <a:t>I) People Make Decisions Based on Two Things</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A9BBC32-AD6E-4EEE-AA35-6DF6CE5B76ED}"/>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A) What they know or think they know.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 what we have been taught, </a:t>
            </a: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and/or what we have deducted ourselves. </a:t>
            </a:r>
          </a:p>
          <a:p>
            <a:r>
              <a:rPr lang="en-US" dirty="0"/>
              <a:t>The problem in both areas is the limitations of human knowledge and our reasoning. </a:t>
            </a:r>
          </a:p>
          <a:p>
            <a:r>
              <a:rPr lang="en-US" dirty="0"/>
              <a:t>Things stated as facts turned out to be untrue. </a:t>
            </a:r>
          </a:p>
          <a:p>
            <a:r>
              <a:rPr lang="en-US" dirty="0"/>
              <a:t>Some people’s reasoning was faulty and it led to bad decisions. </a:t>
            </a:r>
          </a:p>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8645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C4311-2D5B-4E5D-82A1-D69225266F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F57811D-41AE-48A3-A0AC-98210A13F209}"/>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B. Emotion- such as fear, anger, excitement, etc.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Fear can be good as it gets our attention and can motivate us- fear of heart disease, stroke, snake bite, etc. .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Fear can be bad it can be irrational, phobias – fear of…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Fear can paralyze us, some people are afraid to leave their house.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8648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A6AD-16C8-43D4-9B8C-DBD5C0EDB4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F44097-1373-4C57-9520-B773E3E3609C}"/>
              </a:ext>
            </a:extLst>
          </p:cNvPr>
          <p:cNvSpPr>
            <a:spLocks noGrp="1"/>
          </p:cNvSpPr>
          <p:nvPr>
            <p:ph idx="1"/>
          </p:nvPr>
        </p:nvSpPr>
        <p:spPr/>
        <p:txBody>
          <a:bodyPr>
            <a:normAutofit fontScale="92500" lnSpcReduction="10000"/>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C) This is true in religion.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What we decide to believe and do is based on what we have been taught.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Hence the Bible has numerous passages speaking of training and instruction.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 </a:t>
            </a:r>
            <a:r>
              <a:rPr lang="en-US" sz="2800" b="1" dirty="0">
                <a:effectLst/>
                <a:latin typeface="Arial" panose="020B0604020202020204" pitchFamily="34" charset="0"/>
                <a:ea typeface="Calibri" panose="020F0502020204030204" pitchFamily="34" charset="0"/>
                <a:cs typeface="Times New Roman" panose="02020603050405020304" pitchFamily="18" charset="0"/>
              </a:rPr>
              <a:t>Ephesians 6:4 And you, fathers, do not provoke your children to wrath, but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bring them up in the training and admonition of the Lord</a:t>
            </a:r>
            <a:r>
              <a:rPr lang="en-US" sz="2800" dirty="0">
                <a:effectLst/>
                <a:latin typeface="Arial" panose="020B0604020202020204" pitchFamily="34"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2 Timothy 2:2 And the things that you have heard from me among many witnesses, commit these to faithful men who will be able to teach others also.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3052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76AA4D-0790-4E13-A94D-DB8CEDA103AE}"/>
              </a:ext>
            </a:extLst>
          </p:cNvPr>
          <p:cNvSpPr>
            <a:spLocks noGrp="1"/>
          </p:cNvSpPr>
          <p:nvPr>
            <p:ph idx="1"/>
          </p:nvPr>
        </p:nvSpPr>
        <p:spPr>
          <a:xfrm>
            <a:off x="838200" y="484909"/>
            <a:ext cx="10550236" cy="5692054"/>
          </a:xfrm>
        </p:spPr>
        <p:txBody>
          <a:bodyPr>
            <a:normAutofit/>
          </a:bodyPr>
          <a:lstStyle/>
          <a:p>
            <a:r>
              <a:rPr lang="en-US" dirty="0"/>
              <a:t> Unlike man’s knowledge which tends to change and be updated, God is all knowing and never wrong. </a:t>
            </a:r>
          </a:p>
          <a:p>
            <a:r>
              <a:rPr lang="en-US" dirty="0"/>
              <a:t>As long as our reasoning is based on God’s word, we will make good decisions. </a:t>
            </a:r>
          </a:p>
          <a:p>
            <a:r>
              <a:rPr lang="en-US" dirty="0"/>
              <a:t>Remember the story of Naaman the leper in 2 Kings 5. </a:t>
            </a:r>
          </a:p>
          <a:p>
            <a:r>
              <a:rPr lang="en-US" b="1" dirty="0"/>
              <a:t>2 Kings 5:11  But Naaman became furious, and went away and said, "Indeed, I said to myself, 'He will surely come out to me, and stand and call on the name of the LORD his God, and wave his hand over the place, and heal the leprosy.'</a:t>
            </a:r>
            <a:endParaRPr lang="en-US" dirty="0"/>
          </a:p>
          <a:p>
            <a:r>
              <a:rPr lang="en-US" b="1" dirty="0"/>
              <a:t>2 Kings 5:13  And his servants came near and spoke to him, and said, "My father, if the prophet had told you to do something great, would you not have done it? How much more then, when he says to you, 'Wash, and be </a:t>
            </a:r>
            <a:r>
              <a:rPr lang="en-US" b="1"/>
              <a:t>clean'?"</a:t>
            </a:r>
            <a:endParaRPr lang="en-US" dirty="0"/>
          </a:p>
        </p:txBody>
      </p:sp>
    </p:spTree>
    <p:extLst>
      <p:ext uri="{BB962C8B-B14F-4D97-AF65-F5344CB8AC3E}">
        <p14:creationId xmlns:p14="http://schemas.microsoft.com/office/powerpoint/2010/main" val="230332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C7EE2-0813-4277-84E2-6BF7503AD0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3CA3DA-E2E4-44D3-BDE9-DB0E0B098BD6}"/>
              </a:ext>
            </a:extLst>
          </p:cNvPr>
          <p:cNvSpPr>
            <a:spLocks noGrp="1"/>
          </p:cNvSpPr>
          <p:nvPr>
            <p:ph idx="1"/>
          </p:nvPr>
        </p:nvSpPr>
        <p:spPr/>
        <p:txBody>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Or we can be emotionally driven by fear. The fear of “what could happen?”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 Matthew 25:25  'And I was afraid, and went and hid your talent in the ground. Look, there you have what is yours.'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We need to fear the Lord and keep His commandments.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9747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416E9-6C9B-4040-86EA-6034625373DE}"/>
              </a:ext>
            </a:extLst>
          </p:cNvPr>
          <p:cNvSpPr>
            <a:spLocks noGrp="1"/>
          </p:cNvSpPr>
          <p:nvPr>
            <p:ph type="title"/>
          </p:nvPr>
        </p:nvSpPr>
        <p:spPr/>
        <p:txBody>
          <a:bodyPr/>
          <a:lstStyle/>
          <a:p>
            <a:r>
              <a:rPr lang="en-US" b="1" u="sng" dirty="0"/>
              <a:t>II) Habits Can Be Good or Bad</a:t>
            </a:r>
            <a:br>
              <a:rPr lang="en-US" dirty="0"/>
            </a:br>
            <a:endParaRPr lang="en-US" dirty="0"/>
          </a:p>
        </p:txBody>
      </p:sp>
      <p:sp>
        <p:nvSpPr>
          <p:cNvPr id="3" name="Content Placeholder 2">
            <a:extLst>
              <a:ext uri="{FF2B5EF4-FFF2-40B4-BE49-F238E27FC236}">
                <a16:creationId xmlns:a16="http://schemas.microsoft.com/office/drawing/2014/main" id="{CD094E80-8D3C-4412-93FA-1084CDEC9115}"/>
              </a:ext>
            </a:extLst>
          </p:cNvPr>
          <p:cNvSpPr>
            <a:spLocks noGrp="1"/>
          </p:cNvSpPr>
          <p:nvPr>
            <p:ph idx="1"/>
          </p:nvPr>
        </p:nvSpPr>
        <p:spPr/>
        <p:txBody>
          <a:bodyPr/>
          <a:lstStyle/>
          <a:p>
            <a:r>
              <a:rPr lang="en-US" b="1" dirty="0"/>
              <a:t>A) For many of us our “habits” were changed overnight.</a:t>
            </a:r>
            <a:endParaRPr lang="en-US" dirty="0"/>
          </a:p>
          <a:p>
            <a:r>
              <a:rPr lang="en-US" dirty="0"/>
              <a:t>Sunday mornings were not the same, Wednesday nights were different. </a:t>
            </a:r>
          </a:p>
          <a:p>
            <a:r>
              <a:rPr lang="en-US" dirty="0"/>
              <a:t>Some did their best to replace the old habits with new habits </a:t>
            </a:r>
          </a:p>
          <a:p>
            <a:r>
              <a:rPr lang="en-US" dirty="0"/>
              <a:t>Others developed bad habits </a:t>
            </a:r>
          </a:p>
          <a:p>
            <a:r>
              <a:rPr lang="en-US" dirty="0"/>
              <a:t>People became “weak” during this time while others did their best to stay spiritually strong. </a:t>
            </a:r>
          </a:p>
          <a:p>
            <a:r>
              <a:rPr lang="en-US" b="1" dirty="0"/>
              <a:t>1 Peter 2:2 as newborn babes, desire the pure milk of the word, that you may grow thereby,</a:t>
            </a:r>
            <a:endParaRPr lang="en-US" dirty="0"/>
          </a:p>
          <a:p>
            <a:endParaRPr lang="en-US" dirty="0"/>
          </a:p>
        </p:txBody>
      </p:sp>
    </p:spTree>
    <p:extLst>
      <p:ext uri="{BB962C8B-B14F-4D97-AF65-F5344CB8AC3E}">
        <p14:creationId xmlns:p14="http://schemas.microsoft.com/office/powerpoint/2010/main" val="3171285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F894E-3191-4D0A-B14E-C2AA6D41F4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D086D5-6BCD-4227-89D1-1984A58A4525}"/>
              </a:ext>
            </a:extLst>
          </p:cNvPr>
          <p:cNvSpPr>
            <a:spLocks noGrp="1"/>
          </p:cNvSpPr>
          <p:nvPr>
            <p:ph idx="1"/>
          </p:nvPr>
        </p:nvSpPr>
        <p:spPr/>
        <p:txBody>
          <a:bodyPr/>
          <a:lstStyle/>
          <a:p>
            <a:r>
              <a:rPr lang="en-US" b="1" dirty="0"/>
              <a:t>B) Habits formed by habitually doing something over and over again. </a:t>
            </a:r>
            <a:endParaRPr lang="en-US" dirty="0"/>
          </a:p>
          <a:p>
            <a:r>
              <a:rPr lang="en-US" dirty="0"/>
              <a:t>They become part of your character, do without thinking. </a:t>
            </a:r>
          </a:p>
          <a:p>
            <a:r>
              <a:rPr lang="en-US" dirty="0"/>
              <a:t>There are bad habits – using profanity, being constantly late, laziness, etc. </a:t>
            </a:r>
          </a:p>
          <a:p>
            <a:r>
              <a:rPr lang="en-US" dirty="0"/>
              <a:t>There are good habits – being on time, exercising, etc. </a:t>
            </a:r>
          </a:p>
          <a:p>
            <a:r>
              <a:rPr lang="en-US" dirty="0"/>
              <a:t>The problem with habits is we can become so used to them we do without thinking. </a:t>
            </a:r>
          </a:p>
          <a:p>
            <a:endParaRPr lang="en-US" dirty="0"/>
          </a:p>
        </p:txBody>
      </p:sp>
    </p:spTree>
    <p:extLst>
      <p:ext uri="{BB962C8B-B14F-4D97-AF65-F5344CB8AC3E}">
        <p14:creationId xmlns:p14="http://schemas.microsoft.com/office/powerpoint/2010/main" val="94241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71B5F-FC0D-4783-8E6D-F74FF1EB09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6B2DE2-7535-428E-A058-0B6ED867AC1A}"/>
              </a:ext>
            </a:extLst>
          </p:cNvPr>
          <p:cNvSpPr>
            <a:spLocks noGrp="1"/>
          </p:cNvSpPr>
          <p:nvPr>
            <p:ph idx="1"/>
          </p:nvPr>
        </p:nvSpPr>
        <p:spPr/>
        <p:txBody>
          <a:bodyPr/>
          <a:lstStyle/>
          <a:p>
            <a:r>
              <a:rPr lang="en-US" b="1" dirty="0"/>
              <a:t>C) Think About Our “Habits” </a:t>
            </a:r>
            <a:endParaRPr lang="en-US" dirty="0"/>
          </a:p>
          <a:p>
            <a:r>
              <a:rPr lang="en-US" dirty="0"/>
              <a:t>Is this a “good habit” or a “bad habit”.</a:t>
            </a:r>
          </a:p>
          <a:p>
            <a:r>
              <a:rPr lang="en-US" dirty="0"/>
              <a:t>Would I want others to follow my example? </a:t>
            </a:r>
          </a:p>
          <a:p>
            <a:r>
              <a:rPr lang="en-US" b="1" dirty="0"/>
              <a:t>1 Corinthians 11:1 Imitate me, just as I also imitate Christ.</a:t>
            </a:r>
            <a:endParaRPr lang="en-US" dirty="0"/>
          </a:p>
          <a:p>
            <a:r>
              <a:rPr lang="en-US" dirty="0"/>
              <a:t>Do I think about Jesus’ sacrifice on the cross, the shame, the physical pain, the humility, the reason He died on the cross? </a:t>
            </a:r>
          </a:p>
          <a:p>
            <a:endParaRPr lang="en-US" dirty="0"/>
          </a:p>
        </p:txBody>
      </p:sp>
    </p:spTree>
    <p:extLst>
      <p:ext uri="{BB962C8B-B14F-4D97-AF65-F5344CB8AC3E}">
        <p14:creationId xmlns:p14="http://schemas.microsoft.com/office/powerpoint/2010/main" val="55779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1347</Words>
  <Application>Microsoft Office PowerPoint</Application>
  <PresentationFormat>Widescreen</PresentationFormat>
  <Paragraphs>67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I) People Make Decisions Based on Two Things </vt:lpstr>
      <vt:lpstr>PowerPoint Presentation</vt:lpstr>
      <vt:lpstr>PowerPoint Presentation</vt:lpstr>
      <vt:lpstr>PowerPoint Presentation</vt:lpstr>
      <vt:lpstr>PowerPoint Presentation</vt:lpstr>
      <vt:lpstr>II) Habits Can Be Good or Bad </vt:lpstr>
      <vt:lpstr>PowerPoint Presentation</vt:lpstr>
      <vt:lpstr>PowerPoint Presentation</vt:lpstr>
      <vt:lpstr>PowerPoint Presentation</vt:lpstr>
      <vt:lpstr>III) We Learn from Our Trials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Tucker</dc:creator>
  <cp:lastModifiedBy>Dennis Tucker</cp:lastModifiedBy>
  <cp:revision>4</cp:revision>
  <dcterms:created xsi:type="dcterms:W3CDTF">2021-05-18T20:41:53Z</dcterms:created>
  <dcterms:modified xsi:type="dcterms:W3CDTF">2021-05-23T12:05:44Z</dcterms:modified>
</cp:coreProperties>
</file>