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1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CA1D0A-E230-452B-A30D-A60E114658D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0D3DEF-D6FC-4411-9E58-E7D154F25B15}">
      <dgm:prSet phldrT="[Text]" custT="1"/>
      <dgm:spPr/>
      <dgm:t>
        <a:bodyPr/>
        <a:lstStyle/>
        <a:p>
          <a:r>
            <a:rPr lang="en-US" sz="2800" b="1" dirty="0" smtClean="0"/>
            <a:t>Fundamental Principles</a:t>
          </a:r>
          <a:endParaRPr lang="en-US" sz="2800" b="1" dirty="0"/>
        </a:p>
      </dgm:t>
    </dgm:pt>
    <dgm:pt modelId="{40727907-B565-4481-8138-CCA6997FA689}" type="parTrans" cxnId="{18472269-6E90-492B-915F-DFE403D80B8A}">
      <dgm:prSet/>
      <dgm:spPr/>
      <dgm:t>
        <a:bodyPr/>
        <a:lstStyle/>
        <a:p>
          <a:endParaRPr lang="en-US"/>
        </a:p>
      </dgm:t>
    </dgm:pt>
    <dgm:pt modelId="{D1DB5E18-A0BD-42A7-B0D4-F11A42985186}" type="sibTrans" cxnId="{18472269-6E90-492B-915F-DFE403D80B8A}">
      <dgm:prSet/>
      <dgm:spPr/>
      <dgm:t>
        <a:bodyPr/>
        <a:lstStyle/>
        <a:p>
          <a:endParaRPr lang="en-US"/>
        </a:p>
      </dgm:t>
    </dgm:pt>
    <dgm:pt modelId="{C43ECBF3-0253-4A99-9624-CFBB724FFBA8}">
      <dgm:prSet phldrT="[Text]" custT="1"/>
      <dgm:spPr/>
      <dgm:t>
        <a:bodyPr/>
        <a:lstStyle/>
        <a:p>
          <a:r>
            <a:rPr lang="en-US" sz="3200" b="1" dirty="0" smtClean="0"/>
            <a:t>Goals</a:t>
          </a:r>
          <a:endParaRPr lang="en-US" sz="3200" b="1" dirty="0"/>
        </a:p>
      </dgm:t>
    </dgm:pt>
    <dgm:pt modelId="{DAC7C6B5-8C7E-428E-B242-3999E79786FF}" type="parTrans" cxnId="{5615F802-39D0-4B73-B41D-214683F998C4}">
      <dgm:prSet/>
      <dgm:spPr/>
      <dgm:t>
        <a:bodyPr/>
        <a:lstStyle/>
        <a:p>
          <a:endParaRPr lang="en-US"/>
        </a:p>
      </dgm:t>
    </dgm:pt>
    <dgm:pt modelId="{6485C263-22B2-49B1-B706-C8D37CC25361}" type="sibTrans" cxnId="{5615F802-39D0-4B73-B41D-214683F998C4}">
      <dgm:prSet/>
      <dgm:spPr/>
      <dgm:t>
        <a:bodyPr/>
        <a:lstStyle/>
        <a:p>
          <a:endParaRPr lang="en-US"/>
        </a:p>
      </dgm:t>
    </dgm:pt>
    <dgm:pt modelId="{C8725068-A48F-4A5D-A273-6D09DD2A435A}">
      <dgm:prSet phldrT="[Text]" custT="1"/>
      <dgm:spPr/>
      <dgm:t>
        <a:bodyPr/>
        <a:lstStyle/>
        <a:p>
          <a:r>
            <a:rPr lang="en-US" sz="2800" b="1" dirty="0" smtClean="0"/>
            <a:t>Priorities</a:t>
          </a:r>
          <a:endParaRPr lang="en-US" sz="2800" b="1" dirty="0"/>
        </a:p>
      </dgm:t>
    </dgm:pt>
    <dgm:pt modelId="{EBB6F4CF-39B0-4CBA-AD00-27CC10E837BA}" type="parTrans" cxnId="{355A0204-6B64-4007-9AB3-30440C14AA53}">
      <dgm:prSet/>
      <dgm:spPr/>
      <dgm:t>
        <a:bodyPr/>
        <a:lstStyle/>
        <a:p>
          <a:endParaRPr lang="en-US"/>
        </a:p>
      </dgm:t>
    </dgm:pt>
    <dgm:pt modelId="{8271EDA3-D62A-4013-B6ED-9F0EAEDA1A7E}" type="sibTrans" cxnId="{355A0204-6B64-4007-9AB3-30440C14AA53}">
      <dgm:prSet/>
      <dgm:spPr/>
      <dgm:t>
        <a:bodyPr/>
        <a:lstStyle/>
        <a:p>
          <a:endParaRPr lang="en-US"/>
        </a:p>
      </dgm:t>
    </dgm:pt>
    <dgm:pt modelId="{90C15E45-869A-4E61-AEB0-4AA7A45AFB0B}">
      <dgm:prSet phldrT="[Text]" custT="1"/>
      <dgm:spPr/>
      <dgm:t>
        <a:bodyPr/>
        <a:lstStyle/>
        <a:p>
          <a:r>
            <a:rPr lang="en-US" sz="2800" b="1" dirty="0" smtClean="0"/>
            <a:t>Action</a:t>
          </a:r>
          <a:endParaRPr lang="en-US" sz="2800" b="1" dirty="0"/>
        </a:p>
      </dgm:t>
    </dgm:pt>
    <dgm:pt modelId="{FBA84C3C-065C-49C8-8BD1-38580382D093}" type="parTrans" cxnId="{50CD1BD2-6646-479E-BE51-651BBF90220A}">
      <dgm:prSet/>
      <dgm:spPr/>
      <dgm:t>
        <a:bodyPr/>
        <a:lstStyle/>
        <a:p>
          <a:endParaRPr lang="en-US"/>
        </a:p>
      </dgm:t>
    </dgm:pt>
    <dgm:pt modelId="{A839BB33-6400-4308-A8F0-30795EAF1764}" type="sibTrans" cxnId="{50CD1BD2-6646-479E-BE51-651BBF90220A}">
      <dgm:prSet/>
      <dgm:spPr/>
      <dgm:t>
        <a:bodyPr/>
        <a:lstStyle/>
        <a:p>
          <a:endParaRPr lang="en-US"/>
        </a:p>
      </dgm:t>
    </dgm:pt>
    <dgm:pt modelId="{17D900B1-217F-4985-B405-0332B43D2FE7}" type="pres">
      <dgm:prSet presAssocID="{68CA1D0A-E230-452B-A30D-A60E114658DA}" presName="cycle" presStyleCnt="0">
        <dgm:presLayoutVars>
          <dgm:dir/>
          <dgm:resizeHandles val="exact"/>
        </dgm:presLayoutVars>
      </dgm:prSet>
      <dgm:spPr/>
    </dgm:pt>
    <dgm:pt modelId="{9B955270-5293-48B5-AF91-09A4D9BF17A4}" type="pres">
      <dgm:prSet presAssocID="{890D3DEF-D6FC-4411-9E58-E7D154F25B15}" presName="node" presStyleLbl="node1" presStyleIdx="0" presStyleCnt="4" custScaleX="171475" custScaleY="59143" custRadScaleRad="74444" custRadScaleInc="6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7242D-9BBD-4DF6-912C-700B8F7536BD}" type="pres">
      <dgm:prSet presAssocID="{D1DB5E18-A0BD-42A7-B0D4-F11A42985186}" presName="sibTrans" presStyleLbl="sibTrans2D1" presStyleIdx="0" presStyleCnt="4"/>
      <dgm:spPr/>
    </dgm:pt>
    <dgm:pt modelId="{298AE967-CC0B-4187-B40F-18FA32C6220D}" type="pres">
      <dgm:prSet presAssocID="{D1DB5E18-A0BD-42A7-B0D4-F11A42985186}" presName="connectorText" presStyleLbl="sibTrans2D1" presStyleIdx="0" presStyleCnt="4"/>
      <dgm:spPr/>
    </dgm:pt>
    <dgm:pt modelId="{8D3F9E38-6D16-4B61-B180-675DBCF9FDEE}" type="pres">
      <dgm:prSet presAssocID="{C43ECBF3-0253-4A99-9624-CFBB724FFBA8}" presName="node" presStyleLbl="node1" presStyleIdx="1" presStyleCnt="4" custScaleX="82709" custScaleY="57079" custRadScaleRad="102294" custRadScaleInc="34387">
        <dgm:presLayoutVars>
          <dgm:bulletEnabled val="1"/>
        </dgm:presLayoutVars>
      </dgm:prSet>
      <dgm:spPr/>
    </dgm:pt>
    <dgm:pt modelId="{E08550B3-C385-4591-8FA8-D820B89CF826}" type="pres">
      <dgm:prSet presAssocID="{6485C263-22B2-49B1-B706-C8D37CC25361}" presName="sibTrans" presStyleLbl="sibTrans2D1" presStyleIdx="1" presStyleCnt="4"/>
      <dgm:spPr/>
    </dgm:pt>
    <dgm:pt modelId="{F915DFAB-E9B7-4EE2-A4F4-B8BE9EEEA1C4}" type="pres">
      <dgm:prSet presAssocID="{6485C263-22B2-49B1-B706-C8D37CC25361}" presName="connectorText" presStyleLbl="sibTrans2D1" presStyleIdx="1" presStyleCnt="4"/>
      <dgm:spPr/>
    </dgm:pt>
    <dgm:pt modelId="{5F67FD60-7880-43CF-9808-8980A7A15010}" type="pres">
      <dgm:prSet presAssocID="{C8725068-A48F-4A5D-A273-6D09DD2A435A}" presName="node" presStyleLbl="node1" presStyleIdx="2" presStyleCnt="4" custScaleX="138020" custScaleY="77769" custRadScaleRad="246073" custRadScaleInc="-11873">
        <dgm:presLayoutVars>
          <dgm:bulletEnabled val="1"/>
        </dgm:presLayoutVars>
      </dgm:prSet>
      <dgm:spPr/>
    </dgm:pt>
    <dgm:pt modelId="{28B66A14-13F1-4AD7-8124-ACF944245C8F}" type="pres">
      <dgm:prSet presAssocID="{8271EDA3-D62A-4013-B6ED-9F0EAEDA1A7E}" presName="sibTrans" presStyleLbl="sibTrans2D1" presStyleIdx="2" presStyleCnt="4"/>
      <dgm:spPr/>
    </dgm:pt>
    <dgm:pt modelId="{24EB01E5-DABB-47A7-893F-D0FF1722563E}" type="pres">
      <dgm:prSet presAssocID="{8271EDA3-D62A-4013-B6ED-9F0EAEDA1A7E}" presName="connectorText" presStyleLbl="sibTrans2D1" presStyleIdx="2" presStyleCnt="4"/>
      <dgm:spPr/>
    </dgm:pt>
    <dgm:pt modelId="{35B6371F-9058-40A9-95F5-14CC2B0646C7}" type="pres">
      <dgm:prSet presAssocID="{90C15E45-869A-4E61-AEB0-4AA7A45AFB0B}" presName="node" presStyleLbl="node1" presStyleIdx="3" presStyleCnt="4" custScaleX="79958" custScaleY="83820" custRadScaleRad="88857" custRadScaleInc="-41046">
        <dgm:presLayoutVars>
          <dgm:bulletEnabled val="1"/>
        </dgm:presLayoutVars>
      </dgm:prSet>
      <dgm:spPr/>
    </dgm:pt>
    <dgm:pt modelId="{A4B0CD66-E00A-4E08-AAA9-47FD12E5097B}" type="pres">
      <dgm:prSet presAssocID="{A839BB33-6400-4308-A8F0-30795EAF1764}" presName="sibTrans" presStyleLbl="sibTrans2D1" presStyleIdx="3" presStyleCnt="4"/>
      <dgm:spPr/>
    </dgm:pt>
    <dgm:pt modelId="{00EEFC96-2279-4DBA-ABFD-DE932D8CDC2E}" type="pres">
      <dgm:prSet presAssocID="{A839BB33-6400-4308-A8F0-30795EAF1764}" presName="connectorText" presStyleLbl="sibTrans2D1" presStyleIdx="3" presStyleCnt="4"/>
      <dgm:spPr/>
    </dgm:pt>
  </dgm:ptLst>
  <dgm:cxnLst>
    <dgm:cxn modelId="{F1984434-D743-43DD-BA9A-C69632AF43E6}" type="presOf" srcId="{90C15E45-869A-4E61-AEB0-4AA7A45AFB0B}" destId="{35B6371F-9058-40A9-95F5-14CC2B0646C7}" srcOrd="0" destOrd="0" presId="urn:microsoft.com/office/officeart/2005/8/layout/cycle2"/>
    <dgm:cxn modelId="{163F31D6-9F5E-4095-A8ED-11FB23DE4442}" type="presOf" srcId="{6485C263-22B2-49B1-B706-C8D37CC25361}" destId="{E08550B3-C385-4591-8FA8-D820B89CF826}" srcOrd="0" destOrd="0" presId="urn:microsoft.com/office/officeart/2005/8/layout/cycle2"/>
    <dgm:cxn modelId="{E8990009-037D-4141-A65D-ACE96FEA0482}" type="presOf" srcId="{6485C263-22B2-49B1-B706-C8D37CC25361}" destId="{F915DFAB-E9B7-4EE2-A4F4-B8BE9EEEA1C4}" srcOrd="1" destOrd="0" presId="urn:microsoft.com/office/officeart/2005/8/layout/cycle2"/>
    <dgm:cxn modelId="{355A0204-6B64-4007-9AB3-30440C14AA53}" srcId="{68CA1D0A-E230-452B-A30D-A60E114658DA}" destId="{C8725068-A48F-4A5D-A273-6D09DD2A435A}" srcOrd="2" destOrd="0" parTransId="{EBB6F4CF-39B0-4CBA-AD00-27CC10E837BA}" sibTransId="{8271EDA3-D62A-4013-B6ED-9F0EAEDA1A7E}"/>
    <dgm:cxn modelId="{AE35D3ED-D8F5-4CB8-BE0C-34891075C63A}" type="presOf" srcId="{D1DB5E18-A0BD-42A7-B0D4-F11A42985186}" destId="{3117242D-9BBD-4DF6-912C-700B8F7536BD}" srcOrd="0" destOrd="0" presId="urn:microsoft.com/office/officeart/2005/8/layout/cycle2"/>
    <dgm:cxn modelId="{5615F802-39D0-4B73-B41D-214683F998C4}" srcId="{68CA1D0A-E230-452B-A30D-A60E114658DA}" destId="{C43ECBF3-0253-4A99-9624-CFBB724FFBA8}" srcOrd="1" destOrd="0" parTransId="{DAC7C6B5-8C7E-428E-B242-3999E79786FF}" sibTransId="{6485C263-22B2-49B1-B706-C8D37CC25361}"/>
    <dgm:cxn modelId="{76DC798B-CAAC-469D-9F1D-85B61A201F34}" type="presOf" srcId="{68CA1D0A-E230-452B-A30D-A60E114658DA}" destId="{17D900B1-217F-4985-B405-0332B43D2FE7}" srcOrd="0" destOrd="0" presId="urn:microsoft.com/office/officeart/2005/8/layout/cycle2"/>
    <dgm:cxn modelId="{6E6A6E91-6382-4626-99F8-8DF0FEC984F0}" type="presOf" srcId="{A839BB33-6400-4308-A8F0-30795EAF1764}" destId="{A4B0CD66-E00A-4E08-AAA9-47FD12E5097B}" srcOrd="0" destOrd="0" presId="urn:microsoft.com/office/officeart/2005/8/layout/cycle2"/>
    <dgm:cxn modelId="{E3BD35F5-19B5-4798-AB76-E51CB31794C7}" type="presOf" srcId="{A839BB33-6400-4308-A8F0-30795EAF1764}" destId="{00EEFC96-2279-4DBA-ABFD-DE932D8CDC2E}" srcOrd="1" destOrd="0" presId="urn:microsoft.com/office/officeart/2005/8/layout/cycle2"/>
    <dgm:cxn modelId="{56BE5426-0D0C-416F-A34D-13D2911A9B30}" type="presOf" srcId="{890D3DEF-D6FC-4411-9E58-E7D154F25B15}" destId="{9B955270-5293-48B5-AF91-09A4D9BF17A4}" srcOrd="0" destOrd="0" presId="urn:microsoft.com/office/officeart/2005/8/layout/cycle2"/>
    <dgm:cxn modelId="{D298CDF3-9FC0-445C-9562-27531C4B28E9}" type="presOf" srcId="{D1DB5E18-A0BD-42A7-B0D4-F11A42985186}" destId="{298AE967-CC0B-4187-B40F-18FA32C6220D}" srcOrd="1" destOrd="0" presId="urn:microsoft.com/office/officeart/2005/8/layout/cycle2"/>
    <dgm:cxn modelId="{823A5229-1930-4E1C-926F-CB3C928A3BC6}" type="presOf" srcId="{8271EDA3-D62A-4013-B6ED-9F0EAEDA1A7E}" destId="{28B66A14-13F1-4AD7-8124-ACF944245C8F}" srcOrd="0" destOrd="0" presId="urn:microsoft.com/office/officeart/2005/8/layout/cycle2"/>
    <dgm:cxn modelId="{D96A8221-0D3A-41CD-96D8-319BE5091CB5}" type="presOf" srcId="{C8725068-A48F-4A5D-A273-6D09DD2A435A}" destId="{5F67FD60-7880-43CF-9808-8980A7A15010}" srcOrd="0" destOrd="0" presId="urn:microsoft.com/office/officeart/2005/8/layout/cycle2"/>
    <dgm:cxn modelId="{FF1E2585-A181-4C4F-A405-667EB055F800}" type="presOf" srcId="{8271EDA3-D62A-4013-B6ED-9F0EAEDA1A7E}" destId="{24EB01E5-DABB-47A7-893F-D0FF1722563E}" srcOrd="1" destOrd="0" presId="urn:microsoft.com/office/officeart/2005/8/layout/cycle2"/>
    <dgm:cxn modelId="{18472269-6E90-492B-915F-DFE403D80B8A}" srcId="{68CA1D0A-E230-452B-A30D-A60E114658DA}" destId="{890D3DEF-D6FC-4411-9E58-E7D154F25B15}" srcOrd="0" destOrd="0" parTransId="{40727907-B565-4481-8138-CCA6997FA689}" sibTransId="{D1DB5E18-A0BD-42A7-B0D4-F11A42985186}"/>
    <dgm:cxn modelId="{3E2E5E39-E128-40E3-B4C7-E5966021946F}" type="presOf" srcId="{C43ECBF3-0253-4A99-9624-CFBB724FFBA8}" destId="{8D3F9E38-6D16-4B61-B180-675DBCF9FDEE}" srcOrd="0" destOrd="0" presId="urn:microsoft.com/office/officeart/2005/8/layout/cycle2"/>
    <dgm:cxn modelId="{50CD1BD2-6646-479E-BE51-651BBF90220A}" srcId="{68CA1D0A-E230-452B-A30D-A60E114658DA}" destId="{90C15E45-869A-4E61-AEB0-4AA7A45AFB0B}" srcOrd="3" destOrd="0" parTransId="{FBA84C3C-065C-49C8-8BD1-38580382D093}" sibTransId="{A839BB33-6400-4308-A8F0-30795EAF1764}"/>
    <dgm:cxn modelId="{6CBF23DE-6105-4046-9D23-64719183A2D5}" type="presParOf" srcId="{17D900B1-217F-4985-B405-0332B43D2FE7}" destId="{9B955270-5293-48B5-AF91-09A4D9BF17A4}" srcOrd="0" destOrd="0" presId="urn:microsoft.com/office/officeart/2005/8/layout/cycle2"/>
    <dgm:cxn modelId="{83EEC39A-B54F-4BF9-89DA-ECBD46355CCC}" type="presParOf" srcId="{17D900B1-217F-4985-B405-0332B43D2FE7}" destId="{3117242D-9BBD-4DF6-912C-700B8F7536BD}" srcOrd="1" destOrd="0" presId="urn:microsoft.com/office/officeart/2005/8/layout/cycle2"/>
    <dgm:cxn modelId="{1D85C07C-9B15-43C3-8B51-DCA94F1464A9}" type="presParOf" srcId="{3117242D-9BBD-4DF6-912C-700B8F7536BD}" destId="{298AE967-CC0B-4187-B40F-18FA32C6220D}" srcOrd="0" destOrd="0" presId="urn:microsoft.com/office/officeart/2005/8/layout/cycle2"/>
    <dgm:cxn modelId="{EA1D1664-EB6F-4F8C-ACA3-620DAC6E451C}" type="presParOf" srcId="{17D900B1-217F-4985-B405-0332B43D2FE7}" destId="{8D3F9E38-6D16-4B61-B180-675DBCF9FDEE}" srcOrd="2" destOrd="0" presId="urn:microsoft.com/office/officeart/2005/8/layout/cycle2"/>
    <dgm:cxn modelId="{2FD4F78A-435E-4EF4-B010-942F0E41B681}" type="presParOf" srcId="{17D900B1-217F-4985-B405-0332B43D2FE7}" destId="{E08550B3-C385-4591-8FA8-D820B89CF826}" srcOrd="3" destOrd="0" presId="urn:microsoft.com/office/officeart/2005/8/layout/cycle2"/>
    <dgm:cxn modelId="{4A9B65AE-4B32-4405-81E6-4D1C94E796F2}" type="presParOf" srcId="{E08550B3-C385-4591-8FA8-D820B89CF826}" destId="{F915DFAB-E9B7-4EE2-A4F4-B8BE9EEEA1C4}" srcOrd="0" destOrd="0" presId="urn:microsoft.com/office/officeart/2005/8/layout/cycle2"/>
    <dgm:cxn modelId="{53B9A092-3965-4558-93C9-FDCDB2D4D85C}" type="presParOf" srcId="{17D900B1-217F-4985-B405-0332B43D2FE7}" destId="{5F67FD60-7880-43CF-9808-8980A7A15010}" srcOrd="4" destOrd="0" presId="urn:microsoft.com/office/officeart/2005/8/layout/cycle2"/>
    <dgm:cxn modelId="{87CC3B37-D3BD-4A65-A8C9-9158D6E3AF2C}" type="presParOf" srcId="{17D900B1-217F-4985-B405-0332B43D2FE7}" destId="{28B66A14-13F1-4AD7-8124-ACF944245C8F}" srcOrd="5" destOrd="0" presId="urn:microsoft.com/office/officeart/2005/8/layout/cycle2"/>
    <dgm:cxn modelId="{E2D7EDAF-C1B0-4F04-877B-894D170CE7BA}" type="presParOf" srcId="{28B66A14-13F1-4AD7-8124-ACF944245C8F}" destId="{24EB01E5-DABB-47A7-893F-D0FF1722563E}" srcOrd="0" destOrd="0" presId="urn:microsoft.com/office/officeart/2005/8/layout/cycle2"/>
    <dgm:cxn modelId="{2BAD419D-9934-4623-AA0C-BB9045AFA319}" type="presParOf" srcId="{17D900B1-217F-4985-B405-0332B43D2FE7}" destId="{35B6371F-9058-40A9-95F5-14CC2B0646C7}" srcOrd="6" destOrd="0" presId="urn:microsoft.com/office/officeart/2005/8/layout/cycle2"/>
    <dgm:cxn modelId="{01C82038-5E01-4B24-BC61-2E5F810124A0}" type="presParOf" srcId="{17D900B1-217F-4985-B405-0332B43D2FE7}" destId="{A4B0CD66-E00A-4E08-AAA9-47FD12E5097B}" srcOrd="7" destOrd="0" presId="urn:microsoft.com/office/officeart/2005/8/layout/cycle2"/>
    <dgm:cxn modelId="{D8A8F345-FBF6-4E19-8A43-DE39929ADEE3}" type="presParOf" srcId="{A4B0CD66-E00A-4E08-AAA9-47FD12E5097B}" destId="{00EEFC96-2279-4DBA-ABFD-DE932D8CDC2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55270-5293-48B5-AF91-09A4D9BF17A4}">
      <dsp:nvSpPr>
        <dsp:cNvPr id="0" name=""/>
        <dsp:cNvSpPr/>
      </dsp:nvSpPr>
      <dsp:spPr>
        <a:xfrm>
          <a:off x="2083677" y="1081088"/>
          <a:ext cx="3478927" cy="1199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Fundamental Principles</a:t>
          </a:r>
          <a:endParaRPr lang="en-US" sz="2800" b="1" kern="1200" dirty="0"/>
        </a:p>
      </dsp:txBody>
      <dsp:txXfrm>
        <a:off x="2593154" y="1256810"/>
        <a:ext cx="2459973" cy="848463"/>
      </dsp:txXfrm>
    </dsp:sp>
    <dsp:sp modelId="{3117242D-9BBD-4DF6-912C-700B8F7536BD}">
      <dsp:nvSpPr>
        <dsp:cNvPr id="0" name=""/>
        <dsp:cNvSpPr/>
      </dsp:nvSpPr>
      <dsp:spPr>
        <a:xfrm rot="2816706">
          <a:off x="4459008" y="2458345"/>
          <a:ext cx="820493" cy="6847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4491598" y="2520242"/>
        <a:ext cx="615075" cy="410836"/>
      </dsp:txXfrm>
    </dsp:sp>
    <dsp:sp modelId="{8D3F9E38-6D16-4B61-B180-675DBCF9FDEE}">
      <dsp:nvSpPr>
        <dsp:cNvPr id="0" name=""/>
        <dsp:cNvSpPr/>
      </dsp:nvSpPr>
      <dsp:spPr>
        <a:xfrm>
          <a:off x="5029203" y="3290889"/>
          <a:ext cx="1678020" cy="11580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Goals</a:t>
          </a:r>
          <a:endParaRPr lang="en-US" sz="3200" b="1" kern="1200" dirty="0"/>
        </a:p>
      </dsp:txBody>
      <dsp:txXfrm>
        <a:off x="5274943" y="3460479"/>
        <a:ext cx="1186540" cy="818853"/>
      </dsp:txXfrm>
    </dsp:sp>
    <dsp:sp modelId="{E08550B3-C385-4591-8FA8-D820B89CF826}">
      <dsp:nvSpPr>
        <dsp:cNvPr id="0" name=""/>
        <dsp:cNvSpPr/>
      </dsp:nvSpPr>
      <dsp:spPr>
        <a:xfrm rot="8047472">
          <a:off x="4976161" y="4254438"/>
          <a:ext cx="374073" cy="6847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 rot="10800000">
        <a:off x="5071338" y="4351106"/>
        <a:ext cx="261851" cy="410836"/>
      </dsp:txXfrm>
    </dsp:sp>
    <dsp:sp modelId="{5F67FD60-7880-43CF-9808-8980A7A15010}">
      <dsp:nvSpPr>
        <dsp:cNvPr id="0" name=""/>
        <dsp:cNvSpPr/>
      </dsp:nvSpPr>
      <dsp:spPr>
        <a:xfrm>
          <a:off x="2838612" y="4761091"/>
          <a:ext cx="2800184" cy="1577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Priorities</a:t>
          </a:r>
          <a:endParaRPr lang="en-US" sz="2800" b="1" kern="1200" dirty="0"/>
        </a:p>
      </dsp:txBody>
      <dsp:txXfrm>
        <a:off x="3248689" y="4992154"/>
        <a:ext cx="1980030" cy="1115670"/>
      </dsp:txXfrm>
    </dsp:sp>
    <dsp:sp modelId="{28B66A14-13F1-4AD7-8124-ACF944245C8F}">
      <dsp:nvSpPr>
        <dsp:cNvPr id="0" name=""/>
        <dsp:cNvSpPr/>
      </dsp:nvSpPr>
      <dsp:spPr>
        <a:xfrm rot="12944882">
          <a:off x="2745474" y="4315270"/>
          <a:ext cx="507161" cy="6847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 rot="10800000">
        <a:off x="2883289" y="4496660"/>
        <a:ext cx="355013" cy="410836"/>
      </dsp:txXfrm>
    </dsp:sp>
    <dsp:sp modelId="{35B6371F-9058-40A9-95F5-14CC2B0646C7}">
      <dsp:nvSpPr>
        <dsp:cNvPr id="0" name=""/>
        <dsp:cNvSpPr/>
      </dsp:nvSpPr>
      <dsp:spPr>
        <a:xfrm>
          <a:off x="1119351" y="3038127"/>
          <a:ext cx="1622207" cy="17005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Action</a:t>
          </a:r>
          <a:endParaRPr lang="en-US" sz="2800" b="1" kern="1200" dirty="0"/>
        </a:p>
      </dsp:txBody>
      <dsp:txXfrm>
        <a:off x="1356918" y="3287168"/>
        <a:ext cx="1147073" cy="1202479"/>
      </dsp:txXfrm>
    </dsp:sp>
    <dsp:sp modelId="{A4B0CD66-E00A-4E08-AAA9-47FD12E5097B}">
      <dsp:nvSpPr>
        <dsp:cNvPr id="0" name=""/>
        <dsp:cNvSpPr/>
      </dsp:nvSpPr>
      <dsp:spPr>
        <a:xfrm rot="18636669">
          <a:off x="2539433" y="2428833"/>
          <a:ext cx="697927" cy="6847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2575286" y="2643750"/>
        <a:ext cx="492509" cy="410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C68021-EA48-44BD-AD86-34F0EA0CA19A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C9275C-4232-4000-B32D-DBA12CDBE8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Love &amp; Priorities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136" y="8382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4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45000334"/>
              </p:ext>
            </p:extLst>
          </p:nvPr>
        </p:nvGraphicFramePr>
        <p:xfrm>
          <a:off x="685800" y="-700087"/>
          <a:ext cx="7315200" cy="6338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629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JOY</a:t>
            </a:r>
            <a:br>
              <a:rPr lang="en-US" dirty="0" smtClean="0"/>
            </a:br>
            <a:r>
              <a:rPr lang="en-US" dirty="0" smtClean="0"/>
              <a:t>(J)</a:t>
            </a:r>
            <a:r>
              <a:rPr lang="en-US" dirty="0" err="1" smtClean="0"/>
              <a:t>esus</a:t>
            </a:r>
            <a:r>
              <a:rPr lang="en-US" dirty="0" smtClean="0"/>
              <a:t>, (O)</a:t>
            </a:r>
            <a:r>
              <a:rPr lang="en-US" dirty="0" err="1" smtClean="0"/>
              <a:t>thers</a:t>
            </a:r>
            <a:r>
              <a:rPr lang="en-US" dirty="0" smtClean="0"/>
              <a:t>, (Y)</a:t>
            </a:r>
            <a:r>
              <a:rPr lang="en-US" dirty="0" err="1" smtClean="0"/>
              <a:t>ou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981200"/>
            <a:ext cx="2286000" cy="2362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Priorities</a:t>
            </a:r>
            <a:endParaRPr lang="en-US" sz="3200" b="1" dirty="0"/>
          </a:p>
        </p:txBody>
      </p:sp>
      <p:sp>
        <p:nvSpPr>
          <p:cNvPr id="7" name="Right Arrow 6"/>
          <p:cNvSpPr/>
          <p:nvPr/>
        </p:nvSpPr>
        <p:spPr>
          <a:xfrm>
            <a:off x="2971800" y="1752600"/>
            <a:ext cx="2209800" cy="914400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God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>
            <a:off x="2971800" y="2705100"/>
            <a:ext cx="2209800" cy="914400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Others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2971800" y="3619500"/>
            <a:ext cx="2209800" cy="914400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Self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5791200" y="1981200"/>
            <a:ext cx="2743200" cy="2362200"/>
          </a:xfrm>
          <a:prstGeom prst="roundRect">
            <a:avLst/>
          </a:prstGeom>
          <a:solidFill>
            <a:srgbClr val="F71F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Family</a:t>
            </a:r>
          </a:p>
          <a:p>
            <a:pPr algn="ctr"/>
            <a:r>
              <a:rPr lang="en-US" sz="3200" b="1" dirty="0" smtClean="0"/>
              <a:t>Local church</a:t>
            </a:r>
          </a:p>
          <a:p>
            <a:pPr algn="ctr"/>
            <a:r>
              <a:rPr lang="en-US" sz="3200" b="1" dirty="0" smtClean="0"/>
              <a:t>Work, world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9794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304800"/>
            <a:ext cx="6781800" cy="1524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Priorities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119524"/>
              </p:ext>
            </p:extLst>
          </p:nvPr>
        </p:nvGraphicFramePr>
        <p:xfrm>
          <a:off x="457200" y="2362200"/>
          <a:ext cx="8382000" cy="41757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213100"/>
                <a:gridCol w="2032000"/>
                <a:gridCol w="3136900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Matt. 22:34-40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Luke 10.25ff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Ephesians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asked the question?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man gave the correct answer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 we are – 1.3, 4, 7,9, 11; 2.4-5,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Why was Jesus asked this question?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Wanted to justify himself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 relationship to each other-</a:t>
                      </a:r>
                      <a:r>
                        <a:rPr lang="en-US" baseline="0" dirty="0" smtClean="0"/>
                        <a:t> 4.1, 15; 5.22,25; 6.1, 4,5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Love God (Deut. 6.5)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good Samaritan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Love your</a:t>
                      </a:r>
                      <a:r>
                        <a:rPr lang="en-US" baseline="0" dirty="0" smtClean="0"/>
                        <a:t> neighbor and self (Lev. 19.18)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Priorities determined by circumstances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are to do it all.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5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910443" y="876300"/>
            <a:ext cx="5867400" cy="525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136571" y="3233410"/>
            <a:ext cx="1676400" cy="1066800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Job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6571" y="1676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Self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3505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Community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5257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God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336118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Neighbor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707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910443" y="876300"/>
            <a:ext cx="5867400" cy="525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3581400" y="3233410"/>
            <a:ext cx="2231571" cy="1066800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Family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6571" y="1676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Self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505199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God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5257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Job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336118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Neighbor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734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910443" y="876300"/>
            <a:ext cx="5867400" cy="525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136571" y="3233410"/>
            <a:ext cx="1676400" cy="1066800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God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1676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Family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3505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Community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5257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Job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336118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Neighbor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876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123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Love &amp; Priorities</vt:lpstr>
      <vt:lpstr> </vt:lpstr>
      <vt:lpstr>JOY (J)esus, (O)thers, (Y)ou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 &amp; Priorities</dc:title>
  <dc:creator>Dennis Tucker</dc:creator>
  <cp:lastModifiedBy>Dennis Tucker</cp:lastModifiedBy>
  <cp:revision>4</cp:revision>
  <dcterms:created xsi:type="dcterms:W3CDTF">2015-10-21T19:31:48Z</dcterms:created>
  <dcterms:modified xsi:type="dcterms:W3CDTF">2015-10-21T20:06:15Z</dcterms:modified>
</cp:coreProperties>
</file>