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1" autoAdjust="0"/>
    <p:restoredTop sz="86455" autoAdjust="0"/>
  </p:normalViewPr>
  <p:slideViewPr>
    <p:cSldViewPr>
      <p:cViewPr varScale="1">
        <p:scale>
          <a:sx n="79" d="100"/>
          <a:sy n="79" d="100"/>
        </p:scale>
        <p:origin x="-92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7745A-CFE5-41FC-AF79-262544F81E39}" type="datetimeFigureOut">
              <a:rPr lang="en-US" smtClean="0"/>
              <a:t>6/28/2015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67679-352B-4E08-A1A1-89A261A9D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024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7745A-CFE5-41FC-AF79-262544F81E39}" type="datetimeFigureOut">
              <a:rPr lang="en-US" smtClean="0"/>
              <a:t>6/28/2015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67679-352B-4E08-A1A1-89A261A9D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994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7745A-CFE5-41FC-AF79-262544F81E39}" type="datetimeFigureOut">
              <a:rPr lang="en-US" smtClean="0"/>
              <a:t>6/28/2015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67679-352B-4E08-A1A1-89A261A9D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369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7745A-CFE5-41FC-AF79-262544F81E39}" type="datetimeFigureOut">
              <a:rPr lang="en-US" smtClean="0"/>
              <a:t>6/28/2015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67679-352B-4E08-A1A1-89A261A9D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874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7745A-CFE5-41FC-AF79-262544F81E39}" type="datetimeFigureOut">
              <a:rPr lang="en-US" smtClean="0"/>
              <a:t>6/28/2015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67679-352B-4E08-A1A1-89A261A9D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454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7745A-CFE5-41FC-AF79-262544F81E39}" type="datetimeFigureOut">
              <a:rPr lang="en-US" smtClean="0"/>
              <a:t>6/28/2015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67679-352B-4E08-A1A1-89A261A9D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553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7745A-CFE5-41FC-AF79-262544F81E39}" type="datetimeFigureOut">
              <a:rPr lang="en-US" smtClean="0"/>
              <a:t>6/28/2015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67679-352B-4E08-A1A1-89A261A9D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74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7745A-CFE5-41FC-AF79-262544F81E39}" type="datetimeFigureOut">
              <a:rPr lang="en-US" smtClean="0"/>
              <a:t>6/28/2015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67679-352B-4E08-A1A1-89A261A9D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775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7745A-CFE5-41FC-AF79-262544F81E39}" type="datetimeFigureOut">
              <a:rPr lang="en-US" smtClean="0"/>
              <a:t>6/28/2015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67679-352B-4E08-A1A1-89A261A9D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187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7745A-CFE5-41FC-AF79-262544F81E39}" type="datetimeFigureOut">
              <a:rPr lang="en-US" smtClean="0"/>
              <a:t>6/28/2015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67679-352B-4E08-A1A1-89A261A9D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0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7745A-CFE5-41FC-AF79-262544F81E39}" type="datetimeFigureOut">
              <a:rPr lang="en-US" smtClean="0"/>
              <a:t>6/28/2015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67679-352B-4E08-A1A1-89A261A9D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887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7745A-CFE5-41FC-AF79-262544F81E39}" type="datetimeFigureOut">
              <a:rPr lang="en-US" smtClean="0"/>
              <a:t>6/28/2015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67679-352B-4E08-A1A1-89A261A9D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268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Marriage &amp; Homosexuality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God Vs. Man</a:t>
            </a:r>
          </a:p>
        </p:txBody>
      </p:sp>
    </p:spTree>
    <p:extLst>
      <p:ext uri="{BB962C8B-B14F-4D97-AF65-F5344CB8AC3E}">
        <p14:creationId xmlns:p14="http://schemas.microsoft.com/office/powerpoint/2010/main" val="2110482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Reactions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4191000"/>
            <a:ext cx="4011386" cy="2246376"/>
          </a:xfrm>
        </p:spPr>
      </p:pic>
      <p:sp>
        <p:nvSpPr>
          <p:cNvPr id="8" name="Text Placeholder 7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/>
              <a:t>Homosexuals and those supporting homosexual marriages</a:t>
            </a:r>
          </a:p>
          <a:p>
            <a:r>
              <a:rPr lang="en-US" dirty="0" smtClean="0"/>
              <a:t>Christians</a:t>
            </a:r>
          </a:p>
          <a:p>
            <a:pPr lvl="1"/>
            <a:r>
              <a:rPr lang="en-US" dirty="0" smtClean="0"/>
              <a:t>Disappointment</a:t>
            </a:r>
          </a:p>
          <a:p>
            <a:pPr lvl="1"/>
            <a:r>
              <a:rPr lang="en-US" dirty="0" smtClean="0"/>
              <a:t>Realization</a:t>
            </a:r>
            <a:r>
              <a:rPr lang="en-US" baseline="0" dirty="0" smtClean="0"/>
              <a:t> how far our country has gone away from God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129" y="2971800"/>
            <a:ext cx="3932917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757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Remember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Marriage is defined by God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259080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7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Homosexuality is still sin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162" y="2891631"/>
            <a:ext cx="2352675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21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This will have a drastic effect on society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4661" y="1600200"/>
            <a:ext cx="2525677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86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aseline="0" dirty="0" smtClean="0"/>
              <a:t> Things To Remember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/>
              <a:t>God is still in control</a:t>
            </a:r>
            <a:endParaRPr lang="en-US" sz="4800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1149" y="2743200"/>
            <a:ext cx="4176550" cy="2514600"/>
          </a:xfrm>
        </p:spPr>
      </p:pic>
    </p:spTree>
    <p:extLst>
      <p:ext uri="{BB962C8B-B14F-4D97-AF65-F5344CB8AC3E}">
        <p14:creationId xmlns:p14="http://schemas.microsoft.com/office/powerpoint/2010/main" val="201982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55</Words>
  <Application>Microsoft Office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Marriage &amp; Homosexuality</vt:lpstr>
      <vt:lpstr>Reactions</vt:lpstr>
      <vt:lpstr>Things To Remember</vt:lpstr>
      <vt:lpstr>PowerPoint Presentation</vt:lpstr>
      <vt:lpstr>PowerPoint Presentation</vt:lpstr>
      <vt:lpstr> Things To Remember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Marriage &amp; Homosexuality</dc:title>
  <dc:creator>Dennis Tucker</dc:creator>
  <cp:lastModifiedBy>Dennis Tucker</cp:lastModifiedBy>
  <cp:revision>4</cp:revision>
  <dcterms:created xsi:type="dcterms:W3CDTF">2015-06-27T21:03:44Z</dcterms:created>
  <dcterms:modified xsi:type="dcterms:W3CDTF">2015-06-28T12:53:12Z</dcterms:modified>
</cp:coreProperties>
</file>