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5" autoAdjust="0"/>
    <p:restoredTop sz="94636" autoAdjust="0"/>
  </p:normalViewPr>
  <p:slideViewPr>
    <p:cSldViewPr>
      <p:cViewPr varScale="1">
        <p:scale>
          <a:sx n="69" d="100"/>
          <a:sy n="69" d="100"/>
        </p:scale>
        <p:origin x="-822" y="-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EDC6020C-FA6E-4441-8F7D-C2DFA0B79AF6}" type="datetimeFigureOut">
              <a:rPr lang="en-US" smtClean="0"/>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2ECA-0547-443E-A3A7-CBBC654506D2}"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C6020C-FA6E-4441-8F7D-C2DFA0B79AF6}" type="datetimeFigureOut">
              <a:rPr lang="en-US" smtClean="0"/>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2ECA-0547-443E-A3A7-CBBC654506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C6020C-FA6E-4441-8F7D-C2DFA0B79AF6}" type="datetimeFigureOut">
              <a:rPr lang="en-US" smtClean="0"/>
              <a:t>4/24/2014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C6F12ECA-0547-443E-A3A7-CBBC654506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C6020C-FA6E-4441-8F7D-C2DFA0B79AF6}" type="datetimeFigureOut">
              <a:rPr lang="en-US" smtClean="0"/>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2ECA-0547-443E-A3A7-CBBC654506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DC6020C-FA6E-4441-8F7D-C2DFA0B79AF6}" type="datetimeFigureOut">
              <a:rPr lang="en-US" smtClean="0"/>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2ECA-0547-443E-A3A7-CBBC654506D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C6020C-FA6E-4441-8F7D-C2DFA0B79AF6}" type="datetimeFigureOut">
              <a:rPr lang="en-US" smtClean="0"/>
              <a:t>4/24/2014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F12ECA-0547-443E-A3A7-CBBC654506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DC6020C-FA6E-4441-8F7D-C2DFA0B79AF6}" type="datetimeFigureOut">
              <a:rPr lang="en-US" smtClean="0"/>
              <a:t>4/24/2014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F12ECA-0547-443E-A3A7-CBBC654506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C6020C-FA6E-4441-8F7D-C2DFA0B79AF6}" type="datetimeFigureOut">
              <a:rPr lang="en-US" smtClean="0"/>
              <a:t>4/24/2014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F12ECA-0547-443E-A3A7-CBBC654506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6020C-FA6E-4441-8F7D-C2DFA0B79AF6}" type="datetimeFigureOut">
              <a:rPr lang="en-US" smtClean="0"/>
              <a:t>4/24/2014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F12ECA-0547-443E-A3A7-CBBC654506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C6020C-FA6E-4441-8F7D-C2DFA0B79AF6}" type="datetimeFigureOut">
              <a:rPr lang="en-US" smtClean="0"/>
              <a:t>4/24/2014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F12ECA-0547-443E-A3A7-CBBC654506D2}"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DC6020C-FA6E-4441-8F7D-C2DFA0B79AF6}" type="datetimeFigureOut">
              <a:rPr lang="en-US" smtClean="0"/>
              <a:t>4/24/2014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C6F12ECA-0547-443E-A3A7-CBBC654506D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EDC6020C-FA6E-4441-8F7D-C2DFA0B79AF6}" type="datetimeFigureOut">
              <a:rPr lang="en-US" smtClean="0"/>
              <a:t>4/24/2014</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6F12ECA-0547-443E-A3A7-CBBC654506D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1470025"/>
          </a:xfrm>
        </p:spPr>
        <p:txBody>
          <a:bodyPr/>
          <a:lstStyle/>
          <a:p>
            <a:r>
              <a:rPr lang="en-US" dirty="0" smtClean="0"/>
              <a:t>Moses Had His Problems Too</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3" name="Content Placeholder 2"/>
          <p:cNvSpPr>
            <a:spLocks noGrp="1"/>
          </p:cNvSpPr>
          <p:nvPr>
            <p:ph sz="half" idx="1"/>
          </p:nvPr>
        </p:nvSpPr>
        <p:spPr/>
        <p:txBody>
          <a:bodyPr>
            <a:normAutofit/>
          </a:bodyPr>
          <a:lstStyle/>
          <a:p>
            <a:r>
              <a:rPr lang="en-US" sz="3200" dirty="0" smtClean="0"/>
              <a:t>Discrimination</a:t>
            </a:r>
          </a:p>
          <a:p>
            <a:r>
              <a:rPr lang="en-US" sz="3200" dirty="0" smtClean="0"/>
              <a:t>Corruptive</a:t>
            </a:r>
            <a:r>
              <a:rPr lang="en-US" sz="3200" baseline="0" dirty="0" smtClean="0"/>
              <a:t> environment</a:t>
            </a:r>
          </a:p>
          <a:p>
            <a:r>
              <a:rPr lang="en-US" sz="3200" baseline="0" dirty="0" smtClean="0"/>
              <a:t>Fugitive</a:t>
            </a:r>
          </a:p>
          <a:p>
            <a:r>
              <a:rPr lang="en-US" sz="3200" baseline="0" dirty="0" smtClean="0"/>
              <a:t>Lost everything</a:t>
            </a:r>
          </a:p>
        </p:txBody>
      </p:sp>
      <p:sp>
        <p:nvSpPr>
          <p:cNvPr id="5" name="Content Placeholder 4"/>
          <p:cNvSpPr>
            <a:spLocks noGrp="1"/>
          </p:cNvSpPr>
          <p:nvPr>
            <p:ph sz="half" idx="2"/>
          </p:nvPr>
        </p:nvSpPr>
        <p:spPr/>
        <p:txBody>
          <a:bodyPr/>
          <a:lstStyle/>
          <a:p>
            <a:r>
              <a:rPr lang="en-US" sz="3200" baseline="0" dirty="0" smtClean="0"/>
              <a:t>Personal limitations</a:t>
            </a:r>
          </a:p>
          <a:p>
            <a:r>
              <a:rPr lang="en-US" sz="3200" baseline="0" dirty="0" smtClean="0"/>
              <a:t>Family problems</a:t>
            </a:r>
          </a:p>
          <a:p>
            <a:r>
              <a:rPr lang="en-US" sz="3200" baseline="0" dirty="0" smtClean="0"/>
              <a:t>Criticized by his own people</a:t>
            </a:r>
          </a:p>
          <a:p>
            <a:r>
              <a:rPr lang="en-US" sz="3200" dirty="0" smtClean="0"/>
              <a:t>Real disappointment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linds(horizontal)">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blinds(horizontal)">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blinds(horizontal)">
                                      <p:cBhvr>
                                        <p:cTn id="37" dur="5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Effect transition="in" filter="blinds(horizontal)">
                                      <p:cBhvr>
                                        <p:cTn id="4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Some Lessons For Us Today</a:t>
            </a:r>
            <a:endParaRPr lang="en-US" dirty="0"/>
          </a:p>
        </p:txBody>
      </p:sp>
      <p:sp>
        <p:nvSpPr>
          <p:cNvPr id="6" name="Content Placeholder 5"/>
          <p:cNvSpPr>
            <a:spLocks noGrp="1"/>
          </p:cNvSpPr>
          <p:nvPr>
            <p:ph idx="1"/>
          </p:nvPr>
        </p:nvSpPr>
        <p:spPr/>
        <p:txBody>
          <a:bodyPr/>
          <a:lstStyle/>
          <a:p>
            <a:r>
              <a:rPr lang="en-US" dirty="0" smtClean="0"/>
              <a:t>Serving God does not exempt us from problems</a:t>
            </a:r>
          </a:p>
          <a:p>
            <a:r>
              <a:rPr lang="en-US" dirty="0" smtClean="0"/>
              <a:t>Our problems are not a reason to stop serving God</a:t>
            </a:r>
          </a:p>
          <a:p>
            <a:r>
              <a:rPr lang="en-US" dirty="0" smtClean="0"/>
              <a:t>We can overcome our problems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sz="3200" i="1" kern="1200" dirty="0" smtClean="0">
                <a:solidFill>
                  <a:schemeClr val="tx1"/>
                </a:solidFill>
                <a:latin typeface="+mn-lt"/>
                <a:ea typeface="+mn-ea"/>
                <a:cs typeface="+mn-cs"/>
              </a:rPr>
              <a:t>Michael Jordan: Most people wouldn't believe that a man often lauded as the best basketball player of all time was actually cut from his high school basketball team. Luckily, Jordan didn't let this setback stop him from playing the game and he has stated, "I have missed more than 9,000 shots in my career. I have lost almost 300 games. On 26 occasions I have been entrusted to take the game winning shot, and I missed. I have failed over and over and over again in my life. And that is why I succeed.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TotalTime>
  <Words>155</Words>
  <Application>Microsoft Office PowerPoint</Application>
  <PresentationFormat>On-screen Show (4:3)</PresentationFormat>
  <Paragraphs>14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Module</vt:lpstr>
      <vt:lpstr>Moses Had His Problems Too</vt:lpstr>
      <vt:lpstr>Slide 2</vt:lpstr>
      <vt:lpstr>Some Lessons For Us Today</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Moses Had His Problems Too</dc:title>
  <dc:creator>Lilac Road cofC</dc:creator>
  <cp:lastModifiedBy>Lilac Road cofC</cp:lastModifiedBy>
  <cp:revision>3</cp:revision>
  <dcterms:created xsi:type="dcterms:W3CDTF">2014-04-24T18:02:17Z</dcterms:created>
  <dcterms:modified xsi:type="dcterms:W3CDTF">2014-04-24T18:08:38Z</dcterms:modified>
</cp:coreProperties>
</file>