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14C"/>
    <a:srgbClr val="602E04"/>
    <a:srgbClr val="29331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6" autoAdjust="0"/>
    <p:restoredTop sz="86377" autoAdjust="0"/>
  </p:normalViewPr>
  <p:slideViewPr>
    <p:cSldViewPr>
      <p:cViewPr varScale="1">
        <p:scale>
          <a:sx n="63" d="100"/>
          <a:sy n="63" d="100"/>
        </p:scale>
        <p:origin x="-1313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62026CD-C21D-4994-A234-1747613A3AF5}" type="datetimeFigureOut">
              <a:rPr lang="en-US" smtClean="0"/>
              <a:pPr/>
              <a:t>6/11/2014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322C9679-D053-4FEC-AFED-42CF9A682A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C000"/>
                </a:solidFill>
              </a:rPr>
              <a:t>My Father</a:t>
            </a:r>
            <a:endParaRPr lang="en-US" sz="6000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3505200"/>
            <a:ext cx="6553200" cy="2590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"Not everyone who says to Me, 'Lord, Lord,' shall enter the kingdom of heaven, but he who does the will of My Father in heaven.  Matthew 7.21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5105400" y="5105400"/>
            <a:ext cx="1828800" cy="457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Father’s Teach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John 8.23 Jesus is from above</a:t>
            </a:r>
          </a:p>
          <a:p>
            <a:r>
              <a:rPr lang="en-US" sz="3600" b="1" dirty="0" smtClean="0">
                <a:solidFill>
                  <a:srgbClr val="FFFF00"/>
                </a:solidFill>
              </a:rPr>
              <a:t>John 8.24</a:t>
            </a:r>
            <a:r>
              <a:rPr lang="en-US" sz="3600" b="1" baseline="0" dirty="0" smtClean="0">
                <a:solidFill>
                  <a:srgbClr val="FFFF00"/>
                </a:solidFill>
              </a:rPr>
              <a:t> must accept Him as being the Son of God</a:t>
            </a:r>
          </a:p>
          <a:p>
            <a:r>
              <a:rPr lang="en-US" sz="3600" b="1" baseline="0" dirty="0" smtClean="0">
                <a:solidFill>
                  <a:srgbClr val="FFFF00"/>
                </a:solidFill>
              </a:rPr>
              <a:t>John 8.25 “Who are you?” </a:t>
            </a:r>
          </a:p>
          <a:p>
            <a:r>
              <a:rPr lang="en-US" sz="3600" b="1" baseline="0" dirty="0" smtClean="0">
                <a:solidFill>
                  <a:srgbClr val="FFFF00"/>
                </a:solidFill>
              </a:rPr>
              <a:t>The Father is a revealer</a:t>
            </a:r>
          </a:p>
          <a:p>
            <a:pPr lvl="1"/>
            <a:r>
              <a:rPr lang="en-US" sz="2800" b="1" dirty="0" smtClean="0">
                <a:solidFill>
                  <a:srgbClr val="FFFF00"/>
                </a:solidFill>
              </a:rPr>
              <a:t>Peter’s good confession, Matthew 16.16</a:t>
            </a:r>
          </a:p>
          <a:p>
            <a:pPr lvl="1"/>
            <a:r>
              <a:rPr lang="en-US" sz="2800" b="1" dirty="0" smtClean="0">
                <a:solidFill>
                  <a:srgbClr val="FFFF00"/>
                </a:solidFill>
              </a:rPr>
              <a:t>Jesus’ response, verse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Father’s Work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They do</a:t>
            </a:r>
            <a:r>
              <a:rPr lang="en-US" b="1" baseline="0" dirty="0" smtClean="0">
                <a:solidFill>
                  <a:srgbClr val="FFFF00"/>
                </a:solidFill>
              </a:rPr>
              <a:t> their own work and they work with their children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Jesus’ Father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Created the world with Him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“Does good”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The plan of salvation is the work of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Father’s Give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Life,</a:t>
            </a:r>
            <a:r>
              <a:rPr lang="en-US" b="1" baseline="0" dirty="0" smtClean="0">
                <a:solidFill>
                  <a:srgbClr val="FFFF00"/>
                </a:solidFill>
              </a:rPr>
              <a:t> provide what we need, time, etc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Jesus’ Father was a giver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Gave Jesus a “cup” 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Jesus’ prayer</a:t>
            </a:r>
            <a:r>
              <a:rPr lang="en-US" b="1" baseline="0" dirty="0" smtClean="0">
                <a:solidFill>
                  <a:srgbClr val="FFFF00"/>
                </a:solidFill>
              </a:rPr>
              <a:t> in Garden of Gethsemane</a:t>
            </a:r>
          </a:p>
          <a:p>
            <a:pPr lvl="1"/>
            <a:r>
              <a:rPr lang="en-US" b="1" baseline="0" dirty="0" smtClean="0">
                <a:solidFill>
                  <a:srgbClr val="FFFF00"/>
                </a:solidFill>
              </a:rPr>
              <a:t>He gave Jesus the task of being the sacrifice for our sins</a:t>
            </a:r>
          </a:p>
          <a:p>
            <a:pPr lvl="1"/>
            <a:r>
              <a:rPr lang="en-US" b="1" baseline="0" dirty="0" smtClean="0">
                <a:solidFill>
                  <a:srgbClr val="FFFF00"/>
                </a:solidFill>
              </a:rPr>
              <a:t>Giving </a:t>
            </a:r>
            <a:r>
              <a:rPr lang="en-US" b="1" baseline="0" dirty="0" smtClean="0">
                <a:solidFill>
                  <a:srgbClr val="FFFF00"/>
                </a:solidFill>
              </a:rPr>
              <a:t>is not always easy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3962400"/>
            <a:ext cx="6858000" cy="2057400"/>
          </a:xfrm>
          <a:prstGeom prst="rect">
            <a:avLst/>
          </a:prstGeom>
          <a:solidFill>
            <a:srgbClr val="2933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Shall I not drink the cup which My Father has given Me?"  John 18.11b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Father’s Honor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Honor– to glorify, give weight to, value, magnify, give preeminence</a:t>
            </a:r>
            <a:r>
              <a:rPr lang="en-US" b="1" baseline="0" dirty="0" smtClean="0">
                <a:solidFill>
                  <a:srgbClr val="FFFF00"/>
                </a:solidFill>
              </a:rPr>
              <a:t> to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Jesus’ Father Honored Him</a:t>
            </a:r>
          </a:p>
          <a:p>
            <a:pPr lvl="1"/>
            <a:r>
              <a:rPr lang="en-US" b="1" dirty="0" smtClean="0">
                <a:solidFill>
                  <a:srgbClr val="FFFF00"/>
                </a:solidFill>
              </a:rPr>
              <a:t>At His</a:t>
            </a:r>
            <a:r>
              <a:rPr lang="en-US" b="1" baseline="0" dirty="0" smtClean="0">
                <a:solidFill>
                  <a:srgbClr val="FFFF00"/>
                </a:solidFill>
              </a:rPr>
              <a:t> baptism</a:t>
            </a:r>
          </a:p>
          <a:p>
            <a:pPr lvl="1"/>
            <a:r>
              <a:rPr lang="en-US" b="1" baseline="0" dirty="0" smtClean="0">
                <a:solidFill>
                  <a:srgbClr val="FFFF00"/>
                </a:solidFill>
              </a:rPr>
              <a:t>At the Mount of Transfiguration</a:t>
            </a:r>
          </a:p>
          <a:p>
            <a:pPr lvl="1"/>
            <a:r>
              <a:rPr lang="en-US" b="1" baseline="0" dirty="0" smtClean="0">
                <a:solidFill>
                  <a:srgbClr val="FFFF00"/>
                </a:solidFill>
              </a:rPr>
              <a:t>At His resurrection, and 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Father’s Listen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Fathers</a:t>
            </a:r>
            <a:r>
              <a:rPr lang="en-US" b="1" baseline="0" dirty="0" smtClean="0">
                <a:solidFill>
                  <a:srgbClr val="FFFF00"/>
                </a:solidFill>
              </a:rPr>
              <a:t> listen to their children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Jesus’ Father listened to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3000" y="2895600"/>
            <a:ext cx="7010400" cy="2819400"/>
          </a:xfrm>
          <a:prstGeom prst="rect">
            <a:avLst/>
          </a:prstGeom>
          <a:solidFill>
            <a:srgbClr val="602E0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Then they took away the stone [from the place] where the dead man was lying. And Jesus lifted up [His] eyes and said, "Father, I thank You that You have heard Me. John 11:41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1143000" y="3886200"/>
            <a:ext cx="7162800" cy="2819400"/>
          </a:xfrm>
          <a:prstGeom prst="rect">
            <a:avLst/>
          </a:prstGeom>
          <a:solidFill>
            <a:srgbClr val="1841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"And I know that You always hear Me, but because of the people who are standing by I said [this], that they may believe that You sent Me."  John 11.42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Father’s 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Father’s are willing to make sacrifices for their children</a:t>
            </a:r>
          </a:p>
          <a:p>
            <a:r>
              <a:rPr lang="en-US" dirty="0" smtClean="0"/>
              <a:t>Jesus’ Father loves</a:t>
            </a:r>
            <a:r>
              <a:rPr lang="en-US" baseline="0" dirty="0" smtClean="0"/>
              <a:t> those who love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3581400"/>
            <a:ext cx="7772400" cy="2819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Jesus answered and said to him, "If anyone loves Me, he will keep My word; and My Father will love him, and We will come to him and make Our home with him. John 14.23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He Is</a:t>
            </a:r>
            <a:r>
              <a:rPr lang="en-US" baseline="0" dirty="0" smtClean="0">
                <a:solidFill>
                  <a:srgbClr val="FFC000"/>
                </a:solidFill>
              </a:rPr>
              <a:t> Our Father Too!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He teaches us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He works for us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He gave 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He</a:t>
            </a:r>
            <a:r>
              <a:rPr lang="en-US" b="1" baseline="0" dirty="0" smtClean="0">
                <a:solidFill>
                  <a:srgbClr val="FFFF00"/>
                </a:solidFill>
              </a:rPr>
              <a:t> honors us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He listens to us</a:t>
            </a:r>
          </a:p>
          <a:p>
            <a:r>
              <a:rPr lang="en-US" b="1" baseline="0" dirty="0" smtClean="0">
                <a:solidFill>
                  <a:srgbClr val="FFFF00"/>
                </a:solidFill>
              </a:rPr>
              <a:t>He loves us</a:t>
            </a: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231</TotalTime>
  <Words>388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My Father</vt:lpstr>
      <vt:lpstr>Father’s Teach</vt:lpstr>
      <vt:lpstr>Father’s Work</vt:lpstr>
      <vt:lpstr>Father’s Give</vt:lpstr>
      <vt:lpstr>Father’s Honor</vt:lpstr>
      <vt:lpstr>Father’s Listen</vt:lpstr>
      <vt:lpstr>Father’s Love</vt:lpstr>
      <vt:lpstr>He Is Our Father Too!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Father</dc:title>
  <dc:creator>Westside</dc:creator>
  <cp:lastModifiedBy>Lilac Road cofC</cp:lastModifiedBy>
  <cp:revision>11</cp:revision>
  <dcterms:created xsi:type="dcterms:W3CDTF">2012-06-12T16:14:25Z</dcterms:created>
  <dcterms:modified xsi:type="dcterms:W3CDTF">2014-06-11T21:36:25Z</dcterms:modified>
</cp:coreProperties>
</file>