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98" d="100"/>
          <a:sy n="98" d="100"/>
        </p:scale>
        <p:origin x="-6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206C89-28A7-4751-81A9-333C65E93E3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74A3C1-0D5E-41A3-AC3A-FF6444A78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oah a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762000"/>
            <a:ext cx="6609401" cy="4422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Noah A Preacher of Righteousness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Man’s free agency</a:t>
            </a:r>
          </a:p>
          <a:p>
            <a:r>
              <a:rPr lang="en-US" b="1" dirty="0" smtClean="0"/>
              <a:t>God’s rejection</a:t>
            </a:r>
            <a:r>
              <a:rPr lang="en-US" b="1" baseline="0" dirty="0" smtClean="0"/>
              <a:t> of sin</a:t>
            </a:r>
          </a:p>
          <a:p>
            <a:r>
              <a:rPr lang="en-US" b="1" baseline="0" dirty="0" smtClean="0"/>
              <a:t>Noah found grace</a:t>
            </a:r>
          </a:p>
          <a:p>
            <a:pPr lvl="1"/>
            <a:r>
              <a:rPr lang="en-US" sz="3200" b="1" dirty="0" smtClean="0"/>
              <a:t>Faith, Hebrews 11.7</a:t>
            </a:r>
          </a:p>
          <a:p>
            <a:pPr lvl="1"/>
            <a:r>
              <a:rPr lang="en-US" sz="3200" b="1" dirty="0" smtClean="0"/>
              <a:t>Grace – unmerited favor; justice getting what you deserve, mercy not getting what you deserve, grace who you get you</a:t>
            </a:r>
            <a:r>
              <a:rPr lang="en-US" sz="3200" b="1" baseline="0" dirty="0" smtClean="0"/>
              <a:t> don’t deserve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k wo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152400"/>
            <a:ext cx="6400802" cy="3584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Noah did (Faith in action; obedience)</a:t>
            </a:r>
          </a:p>
          <a:p>
            <a:pPr lvl="1"/>
            <a:r>
              <a:rPr lang="en-US" b="1" dirty="0" smtClean="0"/>
              <a:t>An</a:t>
            </a:r>
            <a:r>
              <a:rPr lang="en-US" b="1" baseline="0" dirty="0" smtClean="0"/>
              <a:t> alive faith</a:t>
            </a:r>
          </a:p>
          <a:p>
            <a:pPr lvl="2"/>
            <a:r>
              <a:rPr lang="en-US" b="1" dirty="0" smtClean="0"/>
              <a:t>Worked on the ark</a:t>
            </a:r>
          </a:p>
          <a:p>
            <a:pPr lvl="2"/>
            <a:r>
              <a:rPr lang="en-US" b="1" dirty="0" smtClean="0"/>
              <a:t>Preached</a:t>
            </a:r>
          </a:p>
          <a:p>
            <a:pPr lvl="2"/>
            <a:r>
              <a:rPr lang="en-US" b="1" dirty="0" smtClean="0"/>
              <a:t>Entered the ark</a:t>
            </a:r>
          </a:p>
          <a:p>
            <a:pPr lvl="0"/>
            <a:r>
              <a:rPr lang="en-US" b="1" dirty="0" smtClean="0"/>
              <a:t>The Lord shut the door</a:t>
            </a:r>
          </a:p>
          <a:p>
            <a:pPr lvl="0"/>
            <a:r>
              <a:rPr lang="en-US" b="1" dirty="0" smtClean="0"/>
              <a:t>The rain came down (punishment of God is real) </a:t>
            </a:r>
          </a:p>
        </p:txBody>
      </p:sp>
      <p:pic>
        <p:nvPicPr>
          <p:cNvPr id="5" name="Picture 4" descr="noah fl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351210"/>
            <a:ext cx="4953000" cy="3506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waters</a:t>
            </a:r>
            <a:r>
              <a:rPr lang="en-US" b="1" baseline="0" dirty="0" smtClean="0"/>
              <a:t> receded</a:t>
            </a:r>
          </a:p>
          <a:p>
            <a:r>
              <a:rPr lang="en-US" b="1" baseline="0" dirty="0" smtClean="0"/>
              <a:t>God’s instructions</a:t>
            </a:r>
          </a:p>
          <a:p>
            <a:r>
              <a:rPr lang="en-US" b="1" baseline="0" dirty="0" smtClean="0"/>
              <a:t>Noah built an altar</a:t>
            </a:r>
          </a:p>
          <a:p>
            <a:r>
              <a:rPr lang="en-US" b="1" baseline="0" dirty="0" smtClean="0"/>
              <a:t>God’s covenant with Noah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Condition of today’s world</a:t>
            </a:r>
          </a:p>
          <a:p>
            <a:r>
              <a:rPr lang="en-US" b="1" dirty="0" smtClean="0"/>
              <a:t>What is</a:t>
            </a:r>
            <a:r>
              <a:rPr lang="en-US" b="1" baseline="0" dirty="0" smtClean="0"/>
              <a:t> your condition?</a:t>
            </a:r>
          </a:p>
          <a:p>
            <a:r>
              <a:rPr lang="en-US" b="1" baseline="0" dirty="0" smtClean="0"/>
              <a:t>There will come a day when the “door” will be shut!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</TotalTime>
  <Words>117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Noah A Preacher of Righteousness</vt:lpstr>
      <vt:lpstr>PowerPoint Presentation</vt:lpstr>
      <vt:lpstr>PowerPoint Presentation</vt:lpstr>
      <vt:lpstr>PowerPoint Presentation</vt:lpstr>
      <vt:lpstr>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Noah A Preacher of Righteousness</dc:title>
  <dc:creator>Lilac Road cofC</dc:creator>
  <cp:lastModifiedBy>Dennis Tucker</cp:lastModifiedBy>
  <cp:revision>5</cp:revision>
  <dcterms:created xsi:type="dcterms:W3CDTF">2014-04-03T19:56:53Z</dcterms:created>
  <dcterms:modified xsi:type="dcterms:W3CDTF">2014-04-06T12:44:48Z</dcterms:modified>
</cp:coreProperties>
</file>