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9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F652B49B-C700-4C89-BD57-C41BF3EBA44B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625ADEEF-59FE-4B39-8537-ABFFC9EBFC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Overcoming Evil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5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</a:t>
            </a:r>
            <a:r>
              <a:rPr lang="en-US" baseline="0" dirty="0" smtClean="0"/>
              <a:t>y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“Evil days” Ephesians 5.15,16</a:t>
            </a:r>
          </a:p>
          <a:p>
            <a:r>
              <a:rPr lang="en-US" sz="2800" b="1" dirty="0" smtClean="0"/>
              <a:t>The devil is “seeking to devour us” 1 Peter 5.8</a:t>
            </a:r>
          </a:p>
          <a:p>
            <a:r>
              <a:rPr lang="en-US" sz="2800" b="1" dirty="0" smtClean="0"/>
              <a:t>He</a:t>
            </a:r>
            <a:r>
              <a:rPr lang="en-US" sz="2800" b="1" baseline="0" dirty="0" smtClean="0"/>
              <a:t> is “subtle” 2 Corinthians 11.3</a:t>
            </a:r>
          </a:p>
          <a:p>
            <a:r>
              <a:rPr lang="en-US" sz="2800" b="1" baseline="0" dirty="0" smtClean="0"/>
              <a:t>Has many “wiles” tricks, Ephesians 6.11</a:t>
            </a:r>
          </a:p>
          <a:p>
            <a:r>
              <a:rPr lang="en-US" sz="2800" b="1" baseline="0" dirty="0" smtClean="0"/>
              <a:t>We can and must overcome evil, Ephesians 6.13</a:t>
            </a:r>
          </a:p>
        </p:txBody>
      </p:sp>
    </p:spTree>
    <p:extLst>
      <p:ext uri="{BB962C8B-B14F-4D97-AF65-F5344CB8AC3E}">
        <p14:creationId xmlns:p14="http://schemas.microsoft.com/office/powerpoint/2010/main" val="325356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r>
              <a:rPr lang="en-US" baseline="0" dirty="0" smtClean="0"/>
              <a:t> of Success and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Joseph</a:t>
            </a:r>
          </a:p>
          <a:p>
            <a:pPr lvl="1"/>
            <a:r>
              <a:rPr lang="en-US" sz="2400" dirty="0" smtClean="0"/>
              <a:t>His master trusted</a:t>
            </a:r>
            <a:r>
              <a:rPr lang="en-US" sz="2400" baseline="0" dirty="0" smtClean="0"/>
              <a:t> in him</a:t>
            </a:r>
          </a:p>
          <a:p>
            <a:pPr lvl="1"/>
            <a:r>
              <a:rPr lang="en-US" sz="2400" baseline="0" dirty="0" smtClean="0"/>
              <a:t>Knew what was wicked</a:t>
            </a:r>
          </a:p>
          <a:p>
            <a:pPr lvl="1"/>
            <a:r>
              <a:rPr lang="en-US" sz="2400" baseline="0" dirty="0" smtClean="0"/>
              <a:t>Had thoughts of God</a:t>
            </a:r>
          </a:p>
          <a:p>
            <a:pPr lvl="1"/>
            <a:r>
              <a:rPr lang="en-US" sz="2400" baseline="0" dirty="0" smtClean="0"/>
              <a:t>Fled temptation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Peter </a:t>
            </a:r>
          </a:p>
          <a:p>
            <a:pPr lvl="1"/>
            <a:r>
              <a:rPr lang="en-US" dirty="0" smtClean="0"/>
              <a:t>Avowed loyalty</a:t>
            </a:r>
          </a:p>
          <a:p>
            <a:pPr lvl="1"/>
            <a:r>
              <a:rPr lang="en-US" dirty="0" smtClean="0"/>
              <a:t>Sought personal safety</a:t>
            </a:r>
          </a:p>
          <a:p>
            <a:pPr lvl="1"/>
            <a:r>
              <a:rPr lang="en-US" dirty="0" smtClean="0"/>
              <a:t>Sought refuge from harm</a:t>
            </a:r>
          </a:p>
          <a:p>
            <a:pPr lvl="1"/>
            <a:r>
              <a:rPr lang="en-US" dirty="0" smtClean="0"/>
              <a:t>Followed afar off</a:t>
            </a:r>
          </a:p>
          <a:p>
            <a:pPr lvl="1"/>
            <a:r>
              <a:rPr lang="en-US" dirty="0" smtClean="0"/>
              <a:t>Warmed himself by the fire of his enemies</a:t>
            </a:r>
          </a:p>
          <a:p>
            <a:pPr lvl="1"/>
            <a:r>
              <a:rPr lang="en-US" dirty="0" smtClean="0"/>
              <a:t>Forgot the words of the Lord</a:t>
            </a:r>
          </a:p>
          <a:p>
            <a:pPr lvl="1"/>
            <a:r>
              <a:rPr lang="en-US" dirty="0" smtClean="0"/>
              <a:t>Failed to watch and pray</a:t>
            </a:r>
          </a:p>
        </p:txBody>
      </p:sp>
      <p:sp>
        <p:nvSpPr>
          <p:cNvPr id="5" name="TextBox 4"/>
          <p:cNvSpPr txBox="1"/>
          <p:nvPr/>
        </p:nvSpPr>
        <p:spPr>
          <a:xfrm rot="20355909">
            <a:off x="477639" y="3764179"/>
            <a:ext cx="7607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Failure does not have to be permanent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1926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Is Evil To Overcome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Evil men will grow worse and worse</a:t>
            </a:r>
          </a:p>
          <a:p>
            <a:r>
              <a:rPr lang="en-US" sz="3200" b="1" dirty="0" smtClean="0"/>
              <a:t>We have to battle our own evil desires</a:t>
            </a:r>
          </a:p>
          <a:p>
            <a:r>
              <a:rPr lang="en-US" sz="3200" b="1" dirty="0" smtClean="0"/>
              <a:t>We live in evil days</a:t>
            </a:r>
          </a:p>
        </p:txBody>
      </p:sp>
    </p:spTree>
    <p:extLst>
      <p:ext uri="{BB962C8B-B14F-4D97-AF65-F5344CB8AC3E}">
        <p14:creationId xmlns:p14="http://schemas.microsoft.com/office/powerpoint/2010/main" val="322747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Overcome Evil?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By resisting it, James 4.7</a:t>
            </a:r>
          </a:p>
          <a:p>
            <a:r>
              <a:rPr lang="en-US" sz="3200" b="1" dirty="0" smtClean="0"/>
              <a:t>By quoting scripture in times of temptation</a:t>
            </a:r>
          </a:p>
          <a:p>
            <a:r>
              <a:rPr lang="en-US" sz="3200" b="1" dirty="0" smtClean="0"/>
              <a:t>By fleeing its presence</a:t>
            </a:r>
          </a:p>
          <a:p>
            <a:r>
              <a:rPr lang="en-US" sz="3200" b="1" dirty="0" smtClean="0"/>
              <a:t>By avoiding evil companions</a:t>
            </a:r>
          </a:p>
          <a:p>
            <a:r>
              <a:rPr lang="en-US" sz="3200" b="1" dirty="0" smtClean="0"/>
              <a:t>By thinking pure thoughts</a:t>
            </a:r>
          </a:p>
        </p:txBody>
      </p:sp>
    </p:spTree>
    <p:extLst>
      <p:ext uri="{BB962C8B-B14F-4D97-AF65-F5344CB8AC3E}">
        <p14:creationId xmlns:p14="http://schemas.microsoft.com/office/powerpoint/2010/main" val="113252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Will Be</a:t>
            </a:r>
            <a:r>
              <a:rPr lang="en-US" baseline="0" dirty="0" smtClean="0"/>
              <a:t> Gained By Overcoming Evil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 better life now</a:t>
            </a:r>
          </a:p>
          <a:p>
            <a:r>
              <a:rPr lang="en-US" sz="3200" b="1" dirty="0" smtClean="0"/>
              <a:t>A crown of life</a:t>
            </a:r>
          </a:p>
          <a:p>
            <a:pPr lvl="1"/>
            <a:r>
              <a:rPr lang="en-US" sz="2800" b="1" dirty="0" smtClean="0"/>
              <a:t>Eternal blessings</a:t>
            </a:r>
          </a:p>
          <a:p>
            <a:pPr lvl="1"/>
            <a:r>
              <a:rPr lang="en-US" sz="2800" b="1" dirty="0" smtClean="0"/>
              <a:t>Right to the tree of life and entrance</a:t>
            </a:r>
            <a:r>
              <a:rPr lang="en-US" sz="2800" b="1" baseline="0" dirty="0" smtClean="0"/>
              <a:t> into the eternal city</a:t>
            </a:r>
          </a:p>
        </p:txBody>
      </p:sp>
    </p:spTree>
    <p:extLst>
      <p:ext uri="{BB962C8B-B14F-4D97-AF65-F5344CB8AC3E}">
        <p14:creationId xmlns:p14="http://schemas.microsoft.com/office/powerpoint/2010/main" val="256018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Sketchbook</Template>
  <TotalTime>14</TotalTime>
  <Words>193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Sketchbook</vt:lpstr>
      <vt:lpstr>Overcoming Evil</vt:lpstr>
      <vt:lpstr>Timely Instruction</vt:lpstr>
      <vt:lpstr>Examples of Success and Failure</vt:lpstr>
      <vt:lpstr>There Is Evil To Overcome</vt:lpstr>
      <vt:lpstr>How Can We Overcome Evil?</vt:lpstr>
      <vt:lpstr>What Will Be Gained By Overcoming Evil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Evil</dc:title>
  <dc:creator>Dennis Tucker</dc:creator>
  <cp:lastModifiedBy>Dennis Tucker</cp:lastModifiedBy>
  <cp:revision>4</cp:revision>
  <dcterms:created xsi:type="dcterms:W3CDTF">2015-09-29T16:50:10Z</dcterms:created>
  <dcterms:modified xsi:type="dcterms:W3CDTF">2015-09-29T17:04:32Z</dcterms:modified>
</cp:coreProperties>
</file>