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36" autoAdjust="0"/>
  </p:normalViewPr>
  <p:slideViewPr>
    <p:cSldViewPr>
      <p:cViewPr varScale="1">
        <p:scale>
          <a:sx n="69" d="100"/>
          <a:sy n="69" d="100"/>
        </p:scale>
        <p:origin x="-822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CD0DA-88FC-40BF-9E6E-EB9C07733EAB}" type="datetimeFigureOut">
              <a:rPr lang="en-US" smtClean="0"/>
              <a:t>1/2/2014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2B02B-6BA5-4FE1-9370-985782064F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Obligations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father and s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7750" y="2915444"/>
            <a:ext cx="2857500" cy="1895475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My son</a:t>
            </a:r>
          </a:p>
          <a:p>
            <a:r>
              <a:rPr lang="en-US" dirty="0" smtClean="0"/>
              <a:t>Be strong in the grace that is in Christ Jesus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Circle</a:t>
            </a:r>
            <a:r>
              <a:rPr lang="en-US" baseline="0" dirty="0" smtClean="0"/>
              <a:t> of Life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29000" y="21336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Teacher</a:t>
            </a:r>
            <a:endParaRPr lang="en-US" sz="3200" b="1" dirty="0"/>
          </a:p>
        </p:txBody>
      </p:sp>
      <p:sp>
        <p:nvSpPr>
          <p:cNvPr id="12" name="Right Arrow 11"/>
          <p:cNvSpPr/>
          <p:nvPr/>
        </p:nvSpPr>
        <p:spPr>
          <a:xfrm rot="2049285">
            <a:off x="4991227" y="2621662"/>
            <a:ext cx="1066800" cy="463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257800" y="33528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New Convert</a:t>
            </a:r>
            <a:endParaRPr lang="en-US" sz="3200" b="1" dirty="0"/>
          </a:p>
        </p:txBody>
      </p:sp>
      <p:sp>
        <p:nvSpPr>
          <p:cNvPr id="14" name="Right Arrow 13"/>
          <p:cNvSpPr/>
          <p:nvPr/>
        </p:nvSpPr>
        <p:spPr>
          <a:xfrm rot="7648025">
            <a:off x="5156772" y="4218707"/>
            <a:ext cx="1066800" cy="463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733800" y="487680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Teacher</a:t>
            </a:r>
            <a:endParaRPr lang="en-US" sz="3200" b="1" dirty="0"/>
          </a:p>
        </p:txBody>
      </p:sp>
      <p:sp>
        <p:nvSpPr>
          <p:cNvPr id="16" name="Right Arrow 15"/>
          <p:cNvSpPr/>
          <p:nvPr/>
        </p:nvSpPr>
        <p:spPr>
          <a:xfrm rot="12900835">
            <a:off x="2779751" y="4074070"/>
            <a:ext cx="1066800" cy="463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95400" y="327660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New Convert</a:t>
            </a:r>
            <a:endParaRPr lang="en-US" sz="3200" b="1" dirty="0"/>
          </a:p>
        </p:txBody>
      </p:sp>
      <p:sp>
        <p:nvSpPr>
          <p:cNvPr id="18" name="Right Arrow 17"/>
          <p:cNvSpPr/>
          <p:nvPr/>
        </p:nvSpPr>
        <p:spPr>
          <a:xfrm rot="19149820">
            <a:off x="2536434" y="2730728"/>
            <a:ext cx="1066800" cy="463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Obligations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soldier</a:t>
            </a:r>
          </a:p>
          <a:p>
            <a:r>
              <a:rPr lang="en-US" dirty="0" smtClean="0"/>
              <a:t>An athlete</a:t>
            </a:r>
          </a:p>
        </p:txBody>
      </p:sp>
      <p:pic>
        <p:nvPicPr>
          <p:cNvPr id="4" name="Picture 3" descr="soldiers pray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86654" y="1905000"/>
            <a:ext cx="3223846" cy="1676400"/>
          </a:xfrm>
          <a:prstGeom prst="rect">
            <a:avLst/>
          </a:prstGeom>
        </p:spPr>
      </p:pic>
      <p:pic>
        <p:nvPicPr>
          <p:cNvPr id="5" name="Picture 4" descr="soldiers hars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3715004"/>
            <a:ext cx="3352800" cy="2190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plant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1905000"/>
            <a:ext cx="2895600" cy="2613402"/>
          </a:xfrm>
        </p:spPr>
      </p:pic>
      <p:pic>
        <p:nvPicPr>
          <p:cNvPr id="5" name="Picture 4" descr="harvesting fru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53000" y="2667000"/>
            <a:ext cx="3840478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28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Obligations</vt:lpstr>
      <vt:lpstr>Slide 2</vt:lpstr>
      <vt:lpstr>The Circle of Life</vt:lpstr>
      <vt:lpstr>Obligations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Obligations</dc:title>
  <dc:creator>Lilac Road cofC</dc:creator>
  <cp:lastModifiedBy>Lilac Road cofC</cp:lastModifiedBy>
  <cp:revision>4</cp:revision>
  <dcterms:created xsi:type="dcterms:W3CDTF">2014-01-02T19:34:34Z</dcterms:created>
  <dcterms:modified xsi:type="dcterms:W3CDTF">2014-01-02T20:04:56Z</dcterms:modified>
</cp:coreProperties>
</file>