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69" autoAdjust="0"/>
  </p:normalViewPr>
  <p:slideViewPr>
    <p:cSldViewPr>
      <p:cViewPr varScale="1">
        <p:scale>
          <a:sx n="87" d="100"/>
          <a:sy n="87" d="100"/>
        </p:scale>
        <p:origin x="-14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1836B26-03B7-4B6B-BE57-A1FDB1F5CAAC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63CE285-40CF-4C19-B9FD-7DFB6C5F8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B26-03B7-4B6B-BE57-A1FDB1F5CAAC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CE285-40CF-4C19-B9FD-7DFB6C5F8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B26-03B7-4B6B-BE57-A1FDB1F5CAAC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CE285-40CF-4C19-B9FD-7DFB6C5F8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B26-03B7-4B6B-BE57-A1FDB1F5CAAC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CE285-40CF-4C19-B9FD-7DFB6C5F8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B26-03B7-4B6B-BE57-A1FDB1F5CAAC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CE285-40CF-4C19-B9FD-7DFB6C5F8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B26-03B7-4B6B-BE57-A1FDB1F5CAAC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CE285-40CF-4C19-B9FD-7DFB6C5F8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836B26-03B7-4B6B-BE57-A1FDB1F5CAAC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63CE285-40CF-4C19-B9FD-7DFB6C5F8E08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1836B26-03B7-4B6B-BE57-A1FDB1F5CAAC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63CE285-40CF-4C19-B9FD-7DFB6C5F8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B26-03B7-4B6B-BE57-A1FDB1F5CAAC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CE285-40CF-4C19-B9FD-7DFB6C5F8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B26-03B7-4B6B-BE57-A1FDB1F5CAAC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CE285-40CF-4C19-B9FD-7DFB6C5F8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6B26-03B7-4B6B-BE57-A1FDB1F5CAAC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CE285-40CF-4C19-B9FD-7DFB6C5F8E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1836B26-03B7-4B6B-BE57-A1FDB1F5CAAC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63CE285-40CF-4C19-B9FD-7DFB6C5F8E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 of Godliness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8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Power of Godliness Upon God Himself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is no respecter</a:t>
            </a:r>
            <a:r>
              <a:rPr lang="en-US" baseline="0" dirty="0" smtClean="0"/>
              <a:t> of persons</a:t>
            </a:r>
          </a:p>
          <a:p>
            <a:r>
              <a:rPr lang="en-US" baseline="0" dirty="0" smtClean="0"/>
              <a:t>God does respect character</a:t>
            </a:r>
          </a:p>
          <a:p>
            <a:pPr lvl="1"/>
            <a:r>
              <a:rPr lang="en-US" dirty="0" smtClean="0"/>
              <a:t>Abraham</a:t>
            </a:r>
          </a:p>
          <a:p>
            <a:pPr lvl="1"/>
            <a:r>
              <a:rPr lang="en-US" dirty="0" smtClean="0"/>
              <a:t>Moses</a:t>
            </a:r>
          </a:p>
          <a:p>
            <a:pPr lvl="1"/>
            <a:r>
              <a:rPr lang="en-US" dirty="0" smtClean="0"/>
              <a:t>David</a:t>
            </a:r>
          </a:p>
          <a:p>
            <a:pPr lvl="0"/>
            <a:r>
              <a:rPr lang="en-US" dirty="0" smtClean="0"/>
              <a:t>What evidence do we have that God will be moved by Godliness today? </a:t>
            </a:r>
          </a:p>
        </p:txBody>
      </p:sp>
    </p:spTree>
    <p:extLst>
      <p:ext uri="{BB962C8B-B14F-4D97-AF65-F5344CB8AC3E}">
        <p14:creationId xmlns:p14="http://schemas.microsoft.com/office/powerpoint/2010/main" val="227562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Power of Godliness Upon Those With Whom We Associate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can cause others</a:t>
            </a:r>
            <a:r>
              <a:rPr lang="en-US" baseline="0" dirty="0" smtClean="0"/>
              <a:t> to “glorify” God</a:t>
            </a:r>
          </a:p>
          <a:p>
            <a:pPr lvl="1"/>
            <a:r>
              <a:rPr lang="en-US" baseline="0" dirty="0" smtClean="0"/>
              <a:t>Salt, light, leaven</a:t>
            </a:r>
          </a:p>
          <a:p>
            <a:pPr lvl="1"/>
            <a:r>
              <a:rPr lang="en-US" baseline="0" dirty="0" smtClean="0"/>
              <a:t>Power to win souls</a:t>
            </a:r>
          </a:p>
          <a:p>
            <a:pPr lvl="0"/>
            <a:r>
              <a:rPr lang="en-US" dirty="0" smtClean="0"/>
              <a:t>Power in the home and family</a:t>
            </a:r>
          </a:p>
          <a:p>
            <a:pPr lvl="1"/>
            <a:r>
              <a:rPr lang="en-US" smtClean="0"/>
              <a:t>Jochebed</a:t>
            </a:r>
            <a:endParaRPr lang="en-US" dirty="0" smtClean="0"/>
          </a:p>
          <a:p>
            <a:pPr lvl="1"/>
            <a:r>
              <a:rPr lang="en-US" dirty="0" smtClean="0"/>
              <a:t>Hannah</a:t>
            </a:r>
          </a:p>
          <a:p>
            <a:pPr lvl="1"/>
            <a:r>
              <a:rPr lang="en-US" dirty="0" smtClean="0"/>
              <a:t>To convert</a:t>
            </a:r>
          </a:p>
          <a:p>
            <a:pPr lvl="1"/>
            <a:r>
              <a:rPr lang="en-US" dirty="0" smtClean="0"/>
              <a:t>Adorn the doctrine of Christ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960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</TotalTime>
  <Words>80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Urban</vt:lpstr>
      <vt:lpstr>Power of Godliness</vt:lpstr>
      <vt:lpstr>The Power of Godliness Upon God Himself</vt:lpstr>
      <vt:lpstr>The Power of Godliness Upon Those With Whom We Associate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of Godliness</dc:title>
  <dc:creator>Dennis Tucker</dc:creator>
  <cp:lastModifiedBy>Dennis Tucker</cp:lastModifiedBy>
  <cp:revision>4</cp:revision>
  <dcterms:created xsi:type="dcterms:W3CDTF">2015-09-18T17:41:27Z</dcterms:created>
  <dcterms:modified xsi:type="dcterms:W3CDTF">2015-09-20T20:32:53Z</dcterms:modified>
</cp:coreProperties>
</file>