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376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EF66E8F-52F4-4037-AAEF-3634451689ED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38C6F5-DFE1-43F2-A600-8AB5C0C4A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Psalm 119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See The Treacherous And I Am Disgusted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Rivers of Water Run down</a:t>
            </a:r>
            <a:r>
              <a:rPr lang="en-US" baseline="0" dirty="0" smtClean="0"/>
              <a:t> My Eyes</a:t>
            </a:r>
          </a:p>
          <a:p>
            <a:r>
              <a:rPr lang="en-US" baseline="0" dirty="0" smtClean="0"/>
              <a:t>See the terribleness of sin</a:t>
            </a:r>
          </a:p>
          <a:p>
            <a:r>
              <a:rPr lang="en-US" baseline="0" dirty="0" smtClean="0"/>
              <a:t>Pain and suffering caused by 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Entirety Of Your Word Is</a:t>
            </a:r>
            <a:r>
              <a:rPr lang="en-US" baseline="0" dirty="0" smtClean="0"/>
              <a:t> 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pick</a:t>
            </a:r>
            <a:r>
              <a:rPr lang="en-US" baseline="0" dirty="0" smtClean="0"/>
              <a:t> and choose what we like or dislike</a:t>
            </a:r>
          </a:p>
          <a:p>
            <a:r>
              <a:rPr lang="en-US" baseline="0" dirty="0" smtClean="0"/>
              <a:t>Must rightly divide the word of God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Alphabetical Psalm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Hebrew</a:t>
            </a:r>
            <a:r>
              <a:rPr lang="en-US" baseline="0" dirty="0" smtClean="0"/>
              <a:t> alphabet consisted of 22 letters. </a:t>
            </a:r>
          </a:p>
          <a:p>
            <a:r>
              <a:rPr lang="en-US" baseline="0" dirty="0" smtClean="0"/>
              <a:t>Each 8 verse segment starts with one of those letters</a:t>
            </a:r>
          </a:p>
          <a:p>
            <a:r>
              <a:rPr lang="en-US" baseline="0" dirty="0" smtClean="0"/>
              <a:t>176 verses</a:t>
            </a:r>
          </a:p>
          <a:p>
            <a:r>
              <a:rPr lang="en-US" baseline="0" dirty="0" smtClean="0"/>
              <a:t>Example: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ABC’s Of God’s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 Able, Available, Advocate</a:t>
            </a:r>
          </a:p>
          <a:p>
            <a:r>
              <a:rPr lang="en-US" dirty="0" smtClean="0"/>
              <a:t>B- Beloved, Beauty</a:t>
            </a:r>
          </a:p>
          <a:p>
            <a:r>
              <a:rPr lang="en-US" dirty="0" smtClean="0"/>
              <a:t>C-</a:t>
            </a:r>
            <a:r>
              <a:rPr lang="en-US" baseline="0" dirty="0" smtClean="0"/>
              <a:t>  Creator, Compassionate</a:t>
            </a:r>
          </a:p>
          <a:p>
            <a:r>
              <a:rPr lang="en-US" baseline="0" dirty="0" smtClean="0"/>
              <a:t>D-  Deliverer, Defender</a:t>
            </a:r>
          </a:p>
          <a:p>
            <a:r>
              <a:rPr lang="en-US" baseline="0" dirty="0" smtClean="0"/>
              <a:t>E-  Eternal, Exalted, Everlasting</a:t>
            </a:r>
          </a:p>
          <a:p>
            <a:r>
              <a:rPr lang="en-US" baseline="0" dirty="0" smtClean="0"/>
              <a:t>F-  Faithful, Forgiving</a:t>
            </a:r>
          </a:p>
          <a:p>
            <a:r>
              <a:rPr lang="en-US" baseline="0" dirty="0" smtClean="0"/>
              <a:t>G- Gentle, Giver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A  Young Man Cleanse His Way?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Young people have great freedom</a:t>
            </a:r>
          </a:p>
          <a:p>
            <a:pPr>
              <a:buNone/>
            </a:pPr>
            <a:r>
              <a:rPr lang="en-US" dirty="0" smtClean="0"/>
              <a:t>Must</a:t>
            </a:r>
            <a:r>
              <a:rPr lang="en-US" baseline="0" dirty="0" smtClean="0"/>
              <a:t> adopt some philosophy to guide them</a:t>
            </a:r>
          </a:p>
          <a:p>
            <a:pPr>
              <a:buNone/>
            </a:pPr>
            <a:r>
              <a:rPr lang="en-US" baseline="0" dirty="0" smtClean="0"/>
              <a:t>Time of temptations</a:t>
            </a:r>
          </a:p>
          <a:p>
            <a:pPr>
              <a:buNone/>
            </a:pPr>
            <a:r>
              <a:rPr lang="en-US" baseline="0" dirty="0" smtClean="0"/>
              <a:t>Answer; by knowing the word of God and taking it to heart</a:t>
            </a:r>
          </a:p>
          <a:p>
            <a:pPr>
              <a:buNone/>
            </a:pPr>
            <a:r>
              <a:rPr lang="en-US" baseline="0" dirty="0" smtClean="0"/>
              <a:t>Knowledge + zeal + commitment = Godly living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My Eyes That I may See Wondrous Things From Your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– to be naked, uncovered, to disclose, to reveal</a:t>
            </a:r>
          </a:p>
          <a:p>
            <a:r>
              <a:rPr lang="en-US" dirty="0" smtClean="0"/>
              <a:t>To see beyond the surface</a:t>
            </a:r>
          </a:p>
          <a:p>
            <a:r>
              <a:rPr lang="en-US" dirty="0" smtClean="0"/>
              <a:t>See the</a:t>
            </a:r>
            <a:r>
              <a:rPr lang="en-US" baseline="0" dirty="0" smtClean="0"/>
              <a:t> true wisdom of God’s law</a:t>
            </a:r>
          </a:p>
          <a:p>
            <a:r>
              <a:rPr lang="en-US" baseline="0" dirty="0" smtClean="0"/>
              <a:t>Earthly wisdom vs. Heavenly wisdom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Turn Away My Eyes From Looking At Worthless</a:t>
            </a:r>
            <a:r>
              <a:rPr lang="en-US" baseline="0" dirty="0" smtClean="0"/>
              <a:t>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Worthless – vain and wicked</a:t>
            </a:r>
          </a:p>
          <a:p>
            <a:r>
              <a:rPr lang="en-US" dirty="0" smtClean="0"/>
              <a:t>Danger in looking at sin</a:t>
            </a:r>
          </a:p>
          <a:p>
            <a:r>
              <a:rPr lang="en-US" dirty="0" smtClean="0"/>
              <a:t>Jesus warns about lusting after a woman</a:t>
            </a:r>
          </a:p>
          <a:p>
            <a:r>
              <a:rPr lang="en-US" dirty="0" smtClean="0"/>
              <a:t>Job made a covenant with his eyes</a:t>
            </a:r>
          </a:p>
        </p:txBody>
      </p:sp>
      <p:pic>
        <p:nvPicPr>
          <p:cNvPr id="4" name="Picture 3" descr="760x315_KARDASHIAN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743200"/>
            <a:ext cx="7239000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Will Walk At Liberty,</a:t>
            </a:r>
            <a:r>
              <a:rPr lang="en-US" baseline="0" dirty="0" smtClean="0"/>
              <a:t> For I Seek Your Precepts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 does not</a:t>
            </a:r>
            <a:r>
              <a:rPr lang="en-US" baseline="0" dirty="0" smtClean="0"/>
              <a:t> mean “nothing else to do” </a:t>
            </a:r>
          </a:p>
          <a:p>
            <a:r>
              <a:rPr lang="en-US" baseline="0" dirty="0" smtClean="0"/>
              <a:t>Freedom  from sin</a:t>
            </a:r>
          </a:p>
          <a:p>
            <a:r>
              <a:rPr lang="en-US" baseline="0" dirty="0" smtClean="0"/>
              <a:t>Freedom to do right</a:t>
            </a:r>
          </a:p>
          <a:p>
            <a:r>
              <a:rPr lang="en-US" baseline="0" dirty="0" smtClean="0"/>
              <a:t>Who has freedom, the one ruled by sin or the one who decides to serve God?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Statutes Have Been My Songs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Songs are poetic, inspiring,</a:t>
            </a:r>
            <a:r>
              <a:rPr lang="en-US" baseline="0" dirty="0" smtClean="0"/>
              <a:t> remembered, instructive</a:t>
            </a:r>
          </a:p>
          <a:p>
            <a:r>
              <a:rPr lang="en-US" baseline="0" dirty="0" smtClean="0"/>
              <a:t>Can be powerful and emotional</a:t>
            </a:r>
          </a:p>
          <a:p>
            <a:r>
              <a:rPr lang="en-US" baseline="0" dirty="0" smtClean="0"/>
              <a:t>You can tell a person or society by their songs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Are Good and Do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way that is right and cannot be wrong</a:t>
            </a:r>
          </a:p>
          <a:p>
            <a:r>
              <a:rPr lang="en-US" dirty="0" smtClean="0"/>
              <a:t>God’s way</a:t>
            </a:r>
          </a:p>
          <a:p>
            <a:r>
              <a:rPr lang="en-US" dirty="0" smtClean="0"/>
              <a:t>Jesus</a:t>
            </a:r>
            <a:r>
              <a:rPr lang="en-US" baseline="0" dirty="0" smtClean="0"/>
              <a:t> was never wrong and God is never evil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</TotalTime>
  <Words>337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Technic</vt:lpstr>
      <vt:lpstr>Psalm 119</vt:lpstr>
      <vt:lpstr>The Alphabetical Psalm</vt:lpstr>
      <vt:lpstr>The ABC’s Of God’s Character</vt:lpstr>
      <vt:lpstr>How Can A  Young Man Cleanse His Way?</vt:lpstr>
      <vt:lpstr>Open My Eyes That I may See Wondrous Things From Your Law</vt:lpstr>
      <vt:lpstr>Turn Away My Eyes From Looking At Worthless Things</vt:lpstr>
      <vt:lpstr>I Will Walk At Liberty, For I Seek Your Precepts</vt:lpstr>
      <vt:lpstr>Your Statutes Have Been My Songs</vt:lpstr>
      <vt:lpstr>You Are Good and Do Good</vt:lpstr>
      <vt:lpstr>I See The Treacherous And I Am Disgusted</vt:lpstr>
      <vt:lpstr>The Entirety Of Your Word Is Truth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119</dc:title>
  <dc:creator>Westside</dc:creator>
  <cp:lastModifiedBy>Lilac Road cofC</cp:lastModifiedBy>
  <cp:revision>6</cp:revision>
  <dcterms:created xsi:type="dcterms:W3CDTF">2011-12-21T19:59:42Z</dcterms:created>
  <dcterms:modified xsi:type="dcterms:W3CDTF">2014-06-12T19:12:08Z</dcterms:modified>
</cp:coreProperties>
</file>