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08F72C-CE1C-4ECC-827B-0AC16141020A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A91C16A-751E-422D-A670-20745830161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4800"/>
            <a:ext cx="7162800" cy="609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352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Rebuilding Our Homes: Affair Proofing Your Marriage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82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 Today – 39% of men and 27% of women admit to having an “affair”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 Covenant With</a:t>
            </a:r>
            <a:r>
              <a:rPr lang="en-US" baseline="0" dirty="0" smtClean="0"/>
              <a:t> Your Eyes</a:t>
            </a:r>
          </a:p>
          <a:p>
            <a:r>
              <a:rPr lang="en-US" baseline="0" dirty="0" smtClean="0"/>
              <a:t>Look At The Consequences of Adultery</a:t>
            </a:r>
          </a:p>
        </p:txBody>
      </p:sp>
    </p:spTree>
    <p:extLst>
      <p:ext uri="{BB962C8B-B14F-4D97-AF65-F5344CB8AC3E}">
        <p14:creationId xmlns:p14="http://schemas.microsoft.com/office/powerpoint/2010/main" val="113796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Disappointment of others</a:t>
            </a:r>
          </a:p>
          <a:p>
            <a:r>
              <a:rPr lang="en-US" dirty="0" smtClean="0"/>
              <a:t>Dishonor and disgrace</a:t>
            </a:r>
          </a:p>
          <a:p>
            <a:r>
              <a:rPr lang="en-US" dirty="0" smtClean="0"/>
              <a:t>Financial problems</a:t>
            </a:r>
          </a:p>
          <a:p>
            <a:r>
              <a:rPr lang="en-US" dirty="0" smtClean="0"/>
              <a:t>Disease</a:t>
            </a:r>
          </a:p>
          <a:p>
            <a:r>
              <a:rPr lang="en-US" dirty="0" smtClean="0"/>
              <a:t>Regret and guilty conscious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Entanglement and entrapment</a:t>
            </a:r>
          </a:p>
          <a:p>
            <a:r>
              <a:rPr lang="en-US" dirty="0" smtClean="0"/>
              <a:t>Hurt and harm</a:t>
            </a:r>
          </a:p>
          <a:p>
            <a:r>
              <a:rPr lang="en-US" dirty="0" smtClean="0"/>
              <a:t>Physical death</a:t>
            </a:r>
          </a:p>
          <a:p>
            <a:r>
              <a:rPr lang="en-US" dirty="0" smtClean="0"/>
              <a:t>Eternal destruction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 Covenant With</a:t>
            </a:r>
            <a:r>
              <a:rPr lang="en-US" baseline="0" dirty="0" smtClean="0"/>
              <a:t> Your Eyes</a:t>
            </a:r>
          </a:p>
          <a:p>
            <a:r>
              <a:rPr lang="en-US" baseline="0" dirty="0" smtClean="0"/>
              <a:t>Look At The Consequences of Adultery</a:t>
            </a:r>
          </a:p>
          <a:p>
            <a:r>
              <a:rPr lang="en-US" baseline="0" dirty="0" smtClean="0"/>
              <a:t>Keep Your Feet From Her Door</a:t>
            </a:r>
          </a:p>
          <a:p>
            <a:r>
              <a:rPr lang="en-US" baseline="0" dirty="0" smtClean="0"/>
              <a:t>Put A Bridle On Your Tongue</a:t>
            </a:r>
          </a:p>
          <a:p>
            <a:r>
              <a:rPr lang="en-US" baseline="0" dirty="0" smtClean="0"/>
              <a:t>Keep Your Hands To Yourself</a:t>
            </a:r>
          </a:p>
          <a:p>
            <a:r>
              <a:rPr lang="en-US" baseline="0" dirty="0" smtClean="0"/>
              <a:t>Keep Your Heart With All Diligence</a:t>
            </a:r>
          </a:p>
          <a:p>
            <a:r>
              <a:rPr lang="en-US" baseline="0" dirty="0" smtClean="0"/>
              <a:t>Work On Your Marriage</a:t>
            </a:r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04728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chn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</TotalTime>
  <Words>101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Rebuilding Our Homes: Affair Proofing Your Marriage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Rebuilding Our Homes: Affair Proofing Your Marriage</dc:title>
  <dc:creator>Dennis Tucker</dc:creator>
  <cp:lastModifiedBy>Dennis Tucker</cp:lastModifiedBy>
  <cp:revision>4</cp:revision>
  <dcterms:created xsi:type="dcterms:W3CDTF">2015-02-04T19:46:39Z</dcterms:created>
  <dcterms:modified xsi:type="dcterms:W3CDTF">2015-02-04T20:47:49Z</dcterms:modified>
</cp:coreProperties>
</file>