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86D1EC"/>
                  </a:buClr>
                  <a:buSzPct val="90000"/>
                  <a:buFont typeface="Wingdings" pitchFamily="2" charset="2"/>
                  <a:buNone/>
                  <a:defRPr/>
                </a:pPr>
                <a:endParaRPr lang="en-US" sz="4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86D1EC"/>
                  </a:buClr>
                  <a:buSzPct val="90000"/>
                  <a:buFont typeface="Wingdings" pitchFamily="2" charset="2"/>
                  <a:buNone/>
                  <a:defRPr/>
                </a:pPr>
                <a:endParaRPr lang="en-US" sz="4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11D0-49DF-4113-9EBB-5B5641F7D5F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08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A0325-647D-4A39-8EF5-E4205C1436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70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95D27-6722-44CF-91AF-7C3CCD8207D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531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A3584-D124-4946-96A4-3A72892C00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32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EF410-E27F-4B50-B306-EE0B2E6B8E3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14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F3F20-AC4F-4499-AF68-5E445F5FD4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54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1DBC6-7383-4AE0-9753-7A2F4350111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26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4D631-AAAB-44B8-9430-E6A3D8A0D7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7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6B9D8-0663-4E81-BE20-8D01286C90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4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0C2AB-B0C0-414B-AE48-E0CA325E3E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03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65043-4E56-4A2A-832C-6DD08EE578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8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04369F9-9637-49A8-B15C-3C4C62BE57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BC51893-8F36-4D6C-87C0-9C57DAD7D9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86D1EC"/>
                </a:buClr>
                <a:buSzPct val="90000"/>
                <a:buFont typeface="Wingdings" pitchFamily="2" charset="2"/>
                <a:buNone/>
                <a:defRPr/>
              </a:pPr>
              <a:endPara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86D1EC"/>
                  </a:buClr>
                  <a:buSzPct val="90000"/>
                  <a:buFont typeface="Wingdings" pitchFamily="2" charset="2"/>
                  <a:buNone/>
                  <a:defRPr/>
                </a:pPr>
                <a:endParaRPr lang="en-US" sz="4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86D1EC"/>
                  </a:buClr>
                  <a:buSzPct val="90000"/>
                  <a:buFont typeface="Wingdings" pitchFamily="2" charset="2"/>
                  <a:buNone/>
                  <a:defRPr/>
                </a:pPr>
                <a:endParaRPr lang="en-US" sz="4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C3EE56C-BC31-4E65-A714-E19246EAC428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868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/>
        </p:nvSpPr>
        <p:spPr>
          <a:xfrm>
            <a:off x="1498600" y="1082675"/>
            <a:ext cx="6096000" cy="5029200"/>
          </a:xfrm>
          <a:prstGeom prst="don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Font typeface="Wingdings" pitchFamily="2" charset="2"/>
              <a:buNone/>
              <a:defRPr/>
            </a:pP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-1159091">
            <a:off x="2108200" y="1616075"/>
            <a:ext cx="2543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Font typeface="Wingdings" pitchFamily="2" charset="2"/>
              <a:buNone/>
            </a:pPr>
            <a:r>
              <a:rPr lang="en-US" altLang="en-US" sz="3200" dirty="0" smtClean="0">
                <a:solidFill>
                  <a:srgbClr val="000099"/>
                </a:solidFill>
              </a:rPr>
              <a:t>Marriage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701901">
            <a:off x="4324350" y="1893888"/>
            <a:ext cx="271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Font typeface="Wingdings" pitchFamily="2" charset="2"/>
              <a:buNone/>
            </a:pPr>
            <a:r>
              <a:rPr lang="en-US" altLang="en-US" sz="2800" smtClean="0">
                <a:solidFill>
                  <a:srgbClr val="000099"/>
                </a:solidFill>
              </a:rPr>
              <a:t>Commitment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609850"/>
            <a:ext cx="1638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 rot="3283758">
            <a:off x="6171406" y="3310732"/>
            <a:ext cx="1666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defRPr sz="4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Font typeface="Wingdings" pitchFamily="2" charset="2"/>
              <a:buNone/>
            </a:pPr>
            <a:r>
              <a:rPr lang="en-US" altLang="en-US" sz="2800" smtClean="0">
                <a:solidFill>
                  <a:srgbClr val="000099"/>
                </a:solidFill>
              </a:rPr>
              <a:t>Love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4457" y="4930837"/>
            <a:ext cx="3182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</a:rPr>
              <a:t>Living Godly By Yourself</a:t>
            </a:r>
            <a:endParaRPr lang="en-US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0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  <a:r>
              <a:rPr lang="en-US" baseline="0" dirty="0" smtClean="0"/>
              <a:t> 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pity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Temptation</a:t>
            </a:r>
            <a:r>
              <a:rPr lang="en-US" baseline="0" dirty="0" smtClean="0"/>
              <a:t> and selfishness</a:t>
            </a:r>
          </a:p>
        </p:txBody>
      </p:sp>
    </p:spTree>
    <p:extLst>
      <p:ext uri="{BB962C8B-B14F-4D97-AF65-F5344CB8AC3E}">
        <p14:creationId xmlns:p14="http://schemas.microsoft.com/office/powerpoint/2010/main" val="237178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Facts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1970’s family households made up 81% of all households, now they make up 66%. </a:t>
            </a:r>
            <a:r>
              <a:rPr lang="en-US" sz="3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http://www.census.gov/prod/2013pubs/p20-570.pdf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1970 79% of adults were married, now 54% are married. 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72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Department of labor statistics has these numbers for adults (16 years and up)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1976 single adults comprised 37.4% of the labor force, now 50%. 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Married and civilly partnered couples now make up under half of all households 47% down from 50.7% in 2001. 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marriages has remained constant but the number of single adults has grown by 12.7 million. </a:t>
            </a:r>
          </a:p>
        </p:txBody>
      </p:sp>
    </p:spTree>
    <p:extLst>
      <p:ext uri="{BB962C8B-B14F-4D97-AF65-F5344CB8AC3E}">
        <p14:creationId xmlns:p14="http://schemas.microsoft.com/office/powerpoint/2010/main" val="22439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traditional family based around a married couple is now the preserve of a minority with the number of single-adult households overtaking the number of couple households with dependent children, the census shows. http://www.forbes.com/sites/timworstall/2014/09/11/the-us-is-becoming-more-european-half-of-adult-americans-are-now-single/</a:t>
            </a:r>
          </a:p>
        </p:txBody>
      </p:sp>
    </p:spTree>
    <p:extLst>
      <p:ext uri="{BB962C8B-B14F-4D97-AF65-F5344CB8AC3E}">
        <p14:creationId xmlns:p14="http://schemas.microsoft.com/office/powerpoint/2010/main" val="9033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</a:t>
            </a:r>
            <a:r>
              <a:rPr lang="en-US" baseline="0" dirty="0" smtClean="0"/>
              <a:t> Single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Presents challenges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Loneliness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Awkwardness of certain</a:t>
            </a:r>
            <a:r>
              <a:rPr lang="en-US" baseline="0" dirty="0" smtClean="0">
                <a:solidFill>
                  <a:schemeClr val="tx1"/>
                </a:solidFill>
              </a:rPr>
              <a:t> situations</a:t>
            </a:r>
          </a:p>
          <a:p>
            <a:pPr lvl="0"/>
            <a:r>
              <a:rPr lang="en-US" baseline="0" dirty="0" smtClean="0"/>
              <a:t>People tend to forget what it is like</a:t>
            </a:r>
          </a:p>
        </p:txBody>
      </p:sp>
    </p:spTree>
    <p:extLst>
      <p:ext uri="{BB962C8B-B14F-4D97-AF65-F5344CB8AC3E}">
        <p14:creationId xmlns:p14="http://schemas.microsoft.com/office/powerpoint/2010/main" val="3786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</a:t>
            </a:r>
            <a:r>
              <a:rPr lang="en-US" baseline="0" dirty="0" smtClean="0"/>
              <a:t>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It</a:t>
            </a:r>
            <a:r>
              <a:rPr lang="en-US" baseline="0" dirty="0" smtClean="0"/>
              <a:t> is ok to be single</a:t>
            </a:r>
          </a:p>
        </p:txBody>
      </p:sp>
    </p:spTree>
    <p:extLst>
      <p:ext uri="{BB962C8B-B14F-4D97-AF65-F5344CB8AC3E}">
        <p14:creationId xmlns:p14="http://schemas.microsoft.com/office/powerpoint/2010/main" val="30274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of a spouse</a:t>
            </a:r>
          </a:p>
          <a:p>
            <a:r>
              <a:rPr lang="en-US" dirty="0" smtClean="0"/>
              <a:t>The “right person has not come along” </a:t>
            </a:r>
          </a:p>
          <a:p>
            <a:r>
              <a:rPr lang="en-US" dirty="0" smtClean="0"/>
              <a:t>Family reasons or health reasons</a:t>
            </a:r>
          </a:p>
          <a:p>
            <a:r>
              <a:rPr lang="en-US" dirty="0" smtClean="0"/>
              <a:t>Seen</a:t>
            </a:r>
            <a:r>
              <a:rPr lang="en-US" baseline="0" dirty="0" smtClean="0"/>
              <a:t> the results of bad marriages</a:t>
            </a:r>
          </a:p>
          <a:p>
            <a:r>
              <a:rPr lang="en-US" baseline="0" smtClean="0"/>
              <a:t>Divorce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7051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</a:t>
            </a:r>
            <a:r>
              <a:rPr lang="en-US" baseline="0" dirty="0" smtClean="0"/>
              <a:t>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It</a:t>
            </a:r>
            <a:r>
              <a:rPr lang="en-US" baseline="0" dirty="0" smtClean="0"/>
              <a:t> is ok to be single</a:t>
            </a:r>
          </a:p>
          <a:p>
            <a:pPr marL="571500" indent="-571500">
              <a:buFont typeface="+mj-lt"/>
              <a:buAutoNum type="romanUcPeriod"/>
            </a:pPr>
            <a:r>
              <a:rPr lang="en-US" baseline="0" dirty="0" smtClean="0"/>
              <a:t>Being married is not a prerequisite of entering heaven</a:t>
            </a:r>
          </a:p>
          <a:p>
            <a:pPr marL="571500" indent="-571500">
              <a:buFont typeface="+mj-lt"/>
              <a:buAutoNum type="romanUcPeriod"/>
            </a:pPr>
            <a:r>
              <a:rPr lang="en-US" baseline="0" dirty="0" smtClean="0"/>
              <a:t>Advantages of being single</a:t>
            </a:r>
          </a:p>
        </p:txBody>
      </p:sp>
    </p:spTree>
    <p:extLst>
      <p:ext uri="{BB962C8B-B14F-4D97-AF65-F5344CB8AC3E}">
        <p14:creationId xmlns:p14="http://schemas.microsoft.com/office/powerpoint/2010/main" val="391946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Freedom</a:t>
            </a:r>
            <a:r>
              <a:rPr lang="en-US" baseline="0" dirty="0" smtClean="0"/>
              <a:t> and flexibility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 smtClean="0"/>
              <a:t>Allow a greater 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 smtClean="0"/>
              <a:t>A gift that can glorify God</a:t>
            </a:r>
          </a:p>
        </p:txBody>
      </p:sp>
    </p:spTree>
    <p:extLst>
      <p:ext uri="{BB962C8B-B14F-4D97-AF65-F5344CB8AC3E}">
        <p14:creationId xmlns:p14="http://schemas.microsoft.com/office/powerpoint/2010/main" val="158603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90000"/>
          <a:buFont typeface="Wingding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90000"/>
          <a:buFont typeface="Wingding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</TotalTime>
  <Words>247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Urban</vt:lpstr>
      <vt:lpstr>Beam</vt:lpstr>
      <vt:lpstr>PowerPoint Presentation</vt:lpstr>
      <vt:lpstr>The Facts of Change</vt:lpstr>
      <vt:lpstr>PowerPoint Presentation</vt:lpstr>
      <vt:lpstr>PowerPoint Presentation</vt:lpstr>
      <vt:lpstr>Living Single</vt:lpstr>
      <vt:lpstr>Our Lesson</vt:lpstr>
      <vt:lpstr>PowerPoint Presentation</vt:lpstr>
      <vt:lpstr>Our Lesson</vt:lpstr>
      <vt:lpstr>PowerPoint Presentation</vt:lpstr>
      <vt:lpstr>Potential Dangers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Rebuilding Our Homes</dc:title>
  <dc:creator>Dennis Tucker</dc:creator>
  <cp:lastModifiedBy>Dennis Tucker</cp:lastModifiedBy>
  <cp:revision>5</cp:revision>
  <dcterms:created xsi:type="dcterms:W3CDTF">2015-02-12T17:44:44Z</dcterms:created>
  <dcterms:modified xsi:type="dcterms:W3CDTF">2015-02-15T13:36:01Z</dcterms:modified>
</cp:coreProperties>
</file>