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5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6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1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3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5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42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5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0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24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CEE9F-1692-4E71-A2E2-230CAA333472}" type="datetimeFigureOut">
              <a:rPr lang="en-US" smtClean="0"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FFC00-2FFF-45BE-B3E9-D36C764F3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1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799" y="1349988"/>
            <a:ext cx="6248402" cy="415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12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You</a:t>
            </a:r>
            <a:r>
              <a:rPr lang="en-US" baseline="0" dirty="0" smtClean="0"/>
              <a:t> Will Not Regret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aseline="0" dirty="0" smtClean="0"/>
              <a:t>Cultivating a good reputation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399" y="2133601"/>
            <a:ext cx="3918202" cy="3459162"/>
          </a:xfrm>
        </p:spPr>
      </p:pic>
    </p:spTree>
    <p:extLst>
      <p:ext uri="{BB962C8B-B14F-4D97-AF65-F5344CB8AC3E}">
        <p14:creationId xmlns:p14="http://schemas.microsoft.com/office/powerpoint/2010/main" val="13935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You</a:t>
            </a:r>
            <a:r>
              <a:rPr lang="en-US" baseline="0" dirty="0" smtClean="0"/>
              <a:t> Will Not Regret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438400"/>
            <a:ext cx="5236776" cy="3922526"/>
          </a:xfrm>
        </p:spPr>
      </p:pic>
    </p:spTree>
    <p:extLst>
      <p:ext uri="{BB962C8B-B14F-4D97-AF65-F5344CB8AC3E}">
        <p14:creationId xmlns:p14="http://schemas.microsoft.com/office/powerpoint/2010/main" val="70633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Regrets</a:t>
            </a:r>
            <a:r>
              <a:rPr lang="en-US" baseline="0" dirty="0" smtClean="0"/>
              <a:t> People Have Before Dying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wish I let myself be happier</a:t>
            </a:r>
          </a:p>
          <a:p>
            <a:r>
              <a:rPr lang="en-US" baseline="0" dirty="0" smtClean="0"/>
              <a:t>I wish had staying in touch with my friends</a:t>
            </a:r>
          </a:p>
          <a:p>
            <a:r>
              <a:rPr lang="en-US" baseline="0" dirty="0" smtClean="0"/>
              <a:t>I wish I had the courage to express my feelings</a:t>
            </a:r>
          </a:p>
          <a:p>
            <a:r>
              <a:rPr lang="en-US" baseline="0" dirty="0" smtClean="0"/>
              <a:t>I </a:t>
            </a:r>
            <a:r>
              <a:rPr lang="en-US" baseline="0" dirty="0" smtClean="0"/>
              <a:t>wish </a:t>
            </a:r>
            <a:r>
              <a:rPr lang="en-US" baseline="0" dirty="0" smtClean="0"/>
              <a:t>had not worked so hard</a:t>
            </a:r>
          </a:p>
          <a:p>
            <a:r>
              <a:rPr lang="en-US" baseline="0" dirty="0" smtClean="0"/>
              <a:t>I wish I had </a:t>
            </a:r>
            <a:r>
              <a:rPr lang="en-US" baseline="0" dirty="0" smtClean="0"/>
              <a:t>lived </a:t>
            </a:r>
            <a:r>
              <a:rPr lang="en-US" baseline="0" dirty="0" smtClean="0"/>
              <a:t>a true life to myself, not the life others expected of me. </a:t>
            </a:r>
          </a:p>
        </p:txBody>
      </p:sp>
    </p:spTree>
    <p:extLst>
      <p:ext uri="{BB962C8B-B14F-4D97-AF65-F5344CB8AC3E}">
        <p14:creationId xmlns:p14="http://schemas.microsoft.com/office/powerpoint/2010/main" val="48087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Forbes Magazine</a:t>
            </a:r>
            <a:br>
              <a:rPr lang="en-US" dirty="0" smtClean="0"/>
            </a:br>
            <a:r>
              <a:rPr lang="en-US" dirty="0" smtClean="0"/>
              <a:t>“The 25 Biggest Regrets”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Working</a:t>
            </a:r>
            <a:r>
              <a:rPr lang="en-US" baseline="0" dirty="0" smtClean="0"/>
              <a:t> at expense of family and friends</a:t>
            </a:r>
          </a:p>
          <a:p>
            <a:r>
              <a:rPr lang="en-US" baseline="0" dirty="0" smtClean="0"/>
              <a:t>Standing up to bullies in school and life</a:t>
            </a:r>
          </a:p>
          <a:p>
            <a:r>
              <a:rPr lang="en-US" baseline="0" dirty="0" smtClean="0"/>
              <a:t>Staying in touch with good friends from my childhood</a:t>
            </a:r>
          </a:p>
          <a:p>
            <a:r>
              <a:rPr lang="en-US" baseline="0" dirty="0" smtClean="0"/>
              <a:t>Turned off my phone more/left my phone at home </a:t>
            </a:r>
          </a:p>
          <a:p>
            <a:r>
              <a:rPr lang="en-US" baseline="0" dirty="0" smtClean="0"/>
              <a:t>Breaking up with my true love</a:t>
            </a:r>
          </a:p>
          <a:p>
            <a:r>
              <a:rPr lang="en-US" baseline="0" dirty="0" smtClean="0"/>
              <a:t>Worrying about what others thought about me so much</a:t>
            </a:r>
          </a:p>
          <a:p>
            <a:r>
              <a:rPr lang="en-US" baseline="0" dirty="0" smtClean="0"/>
              <a:t>Not having confidence in myself</a:t>
            </a:r>
          </a:p>
          <a:p>
            <a:r>
              <a:rPr lang="en-US" baseline="0" dirty="0" smtClean="0"/>
              <a:t>Burying the hatchet with family members or old friends</a:t>
            </a:r>
          </a:p>
        </p:txBody>
      </p:sp>
    </p:spTree>
    <p:extLst>
      <p:ext uri="{BB962C8B-B14F-4D97-AF65-F5344CB8AC3E}">
        <p14:creationId xmlns:p14="http://schemas.microsoft.com/office/powerpoint/2010/main" val="401521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About Regrets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has regretted something at one time or another</a:t>
            </a:r>
          </a:p>
          <a:p>
            <a:r>
              <a:rPr lang="en-US" dirty="0" smtClean="0"/>
              <a:t>“I Did It My Way” --- </a:t>
            </a:r>
          </a:p>
          <a:p>
            <a:r>
              <a:rPr lang="en-US" dirty="0" smtClean="0"/>
              <a:t>“Regrets,</a:t>
            </a:r>
            <a:r>
              <a:rPr lang="en-US" baseline="0" dirty="0" smtClean="0"/>
              <a:t> I’ve had a few, but then again to few to mention.”</a:t>
            </a:r>
          </a:p>
          <a:p>
            <a:r>
              <a:rPr lang="en-US" baseline="0" dirty="0" smtClean="0"/>
              <a:t>“He always thought that song was self-serving and self-indulgent.  He didn’t like it.”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936" y="22860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1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 About Regrets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Regrets fall into two categories</a:t>
            </a:r>
          </a:p>
          <a:p>
            <a:pPr lvl="1"/>
            <a:r>
              <a:rPr lang="en-US" dirty="0" smtClean="0"/>
              <a:t>Those things we wish we had done.</a:t>
            </a:r>
          </a:p>
          <a:p>
            <a:pPr lvl="1"/>
            <a:r>
              <a:rPr lang="en-US" dirty="0" smtClean="0"/>
              <a:t>Those things we wish we had not done.</a:t>
            </a:r>
          </a:p>
          <a:p>
            <a:pPr lvl="0"/>
            <a:r>
              <a:rPr lang="en-US" dirty="0" smtClean="0"/>
              <a:t>We cannot go back and change the past.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802380"/>
            <a:ext cx="4114800" cy="312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35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You</a:t>
            </a:r>
            <a:r>
              <a:rPr lang="en-US" baseline="0" dirty="0" smtClean="0"/>
              <a:t> Will Not Regret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Showing kindness and love to those</a:t>
            </a:r>
            <a:r>
              <a:rPr lang="en-US" baseline="0" dirty="0" smtClean="0"/>
              <a:t> around you.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716" y="2468562"/>
            <a:ext cx="2955568" cy="2789238"/>
          </a:xfrm>
        </p:spPr>
      </p:pic>
    </p:spTree>
    <p:extLst>
      <p:ext uri="{BB962C8B-B14F-4D97-AF65-F5344CB8AC3E}">
        <p14:creationId xmlns:p14="http://schemas.microsoft.com/office/powerpoint/2010/main" val="1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You</a:t>
            </a:r>
            <a:r>
              <a:rPr lang="en-US" baseline="0" dirty="0" smtClean="0"/>
              <a:t> Will Not Regret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aseline="0" dirty="0" smtClean="0"/>
              <a:t>Giving your family your best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1200"/>
            <a:ext cx="4270088" cy="34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You</a:t>
            </a:r>
            <a:r>
              <a:rPr lang="en-US" baseline="0" dirty="0" smtClean="0"/>
              <a:t> Will Not Regret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Burying the hatchet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141" y="2991644"/>
            <a:ext cx="3417809" cy="2266156"/>
          </a:xfrm>
        </p:spPr>
      </p:pic>
    </p:spTree>
    <p:extLst>
      <p:ext uri="{BB962C8B-B14F-4D97-AF65-F5344CB8AC3E}">
        <p14:creationId xmlns:p14="http://schemas.microsoft.com/office/powerpoint/2010/main" val="1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You</a:t>
            </a:r>
            <a:r>
              <a:rPr lang="en-US" baseline="0" dirty="0" smtClean="0"/>
              <a:t> Will Not Regret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aseline="0" dirty="0" smtClean="0"/>
              <a:t>Thinking before you speak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127" y="2643980"/>
            <a:ext cx="2373623" cy="3375819"/>
          </a:xfrm>
        </p:spPr>
      </p:pic>
    </p:spTree>
    <p:extLst>
      <p:ext uri="{BB962C8B-B14F-4D97-AF65-F5344CB8AC3E}">
        <p14:creationId xmlns:p14="http://schemas.microsoft.com/office/powerpoint/2010/main" val="18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269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Common Regrets People Have Before Dying</vt:lpstr>
      <vt:lpstr>Forbes Magazine “The 25 Biggest Regrets” </vt:lpstr>
      <vt:lpstr>Facts About Regrets</vt:lpstr>
      <vt:lpstr>Facts About Regrets</vt:lpstr>
      <vt:lpstr>Some Things You Will Not Regret</vt:lpstr>
      <vt:lpstr>Some Things You Will Not Regret</vt:lpstr>
      <vt:lpstr>Some Things You Will Not Regret</vt:lpstr>
      <vt:lpstr>Some Things You Will Not Regret</vt:lpstr>
      <vt:lpstr>Some Things You Will Not Regret</vt:lpstr>
      <vt:lpstr>Some Things You Will Not Regret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6</cp:revision>
  <dcterms:created xsi:type="dcterms:W3CDTF">2015-08-28T16:06:44Z</dcterms:created>
  <dcterms:modified xsi:type="dcterms:W3CDTF">2015-08-28T16:59:37Z</dcterms:modified>
</cp:coreProperties>
</file>