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82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AC13DE-3932-4061-AE33-BB75AE99CCDD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223906-F345-4684-8123-18CA18BCD2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Rules For Happiness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appin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685800"/>
            <a:ext cx="42672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Voltarie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“I wish I had never been born” </a:t>
            </a:r>
          </a:p>
          <a:p>
            <a:r>
              <a:rPr lang="en-US" sz="3200" b="1" dirty="0" smtClean="0"/>
              <a:t>Lord Byron</a:t>
            </a:r>
          </a:p>
          <a:p>
            <a:r>
              <a:rPr lang="en-US" sz="3200" b="1" dirty="0" smtClean="0"/>
              <a:t>“The worm, the canker, and the grief are mine” </a:t>
            </a:r>
          </a:p>
          <a:p>
            <a:r>
              <a:rPr lang="en-US" sz="3200" b="1" dirty="0" smtClean="0"/>
              <a:t>Gay Gould</a:t>
            </a:r>
          </a:p>
          <a:p>
            <a:r>
              <a:rPr lang="en-US" sz="3200" b="1" dirty="0" smtClean="0"/>
              <a:t>I am the most miserable man on 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exander the gre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1981200"/>
            <a:ext cx="3305175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b="1" dirty="0" smtClean="0"/>
              <a:t>Lord Beaconsfield</a:t>
            </a:r>
          </a:p>
          <a:p>
            <a:r>
              <a:rPr lang="en-US" sz="3200" b="1" dirty="0" smtClean="0"/>
              <a:t>“Youth is a mistake, manhood a struggle, old age a regret” </a:t>
            </a:r>
          </a:p>
          <a:p>
            <a:r>
              <a:rPr lang="en-US" sz="3200" b="1" dirty="0" smtClean="0"/>
              <a:t>Alexander the Great</a:t>
            </a:r>
          </a:p>
          <a:p>
            <a:r>
              <a:rPr lang="en-US" sz="3200" b="1" dirty="0" smtClean="0"/>
              <a:t>“There are no </a:t>
            </a:r>
            <a:r>
              <a:rPr lang="en-US" sz="3600" dirty="0" smtClean="0"/>
              <a:t>more</a:t>
            </a:r>
            <a:r>
              <a:rPr lang="en-US" sz="3600" baseline="0" dirty="0" smtClean="0"/>
              <a:t> </a:t>
            </a:r>
            <a:r>
              <a:rPr lang="en-US" sz="3200" b="1" baseline="0" dirty="0" smtClean="0"/>
              <a:t>worlds to conquer” </a:t>
            </a:r>
            <a:endParaRPr lang="en-US" b="1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Happiness?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Keep life simple</a:t>
            </a:r>
          </a:p>
          <a:p>
            <a:r>
              <a:rPr lang="en-US" sz="3200" b="1" dirty="0" smtClean="0"/>
              <a:t>Cultivate a yielding</a:t>
            </a:r>
            <a:r>
              <a:rPr lang="en-US" sz="3200" b="1" baseline="0" dirty="0" smtClean="0"/>
              <a:t> spirit</a:t>
            </a:r>
          </a:p>
          <a:p>
            <a:r>
              <a:rPr lang="en-US" sz="3200" b="1" baseline="0" dirty="0" smtClean="0"/>
              <a:t>Cultivate a forgiving spirit</a:t>
            </a:r>
          </a:p>
          <a:p>
            <a:r>
              <a:rPr lang="en-US" sz="3200" b="1" baseline="0" dirty="0" smtClean="0"/>
              <a:t>Be interested in others</a:t>
            </a:r>
          </a:p>
          <a:p>
            <a:r>
              <a:rPr lang="en-US" sz="3200" b="1" baseline="0" dirty="0" smtClean="0"/>
              <a:t>Develop real friends</a:t>
            </a:r>
          </a:p>
          <a:p>
            <a:r>
              <a:rPr lang="en-US" sz="3200" b="1" baseline="0" dirty="0" smtClean="0"/>
              <a:t>Be grateful for what you have</a:t>
            </a:r>
          </a:p>
          <a:p>
            <a:r>
              <a:rPr lang="en-US" sz="3200" b="1" baseline="0" dirty="0" smtClean="0"/>
              <a:t>Live one day at a time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103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Rules For Happiness</vt:lpstr>
      <vt:lpstr>NOT</vt:lpstr>
      <vt:lpstr>NOT</vt:lpstr>
      <vt:lpstr>Where Is Happiness?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Happiness</dc:title>
  <dc:creator>Lilac Road cofC</dc:creator>
  <cp:lastModifiedBy>Lilac Road cofC</cp:lastModifiedBy>
  <cp:revision>2</cp:revision>
  <dcterms:created xsi:type="dcterms:W3CDTF">2014-05-02T15:22:38Z</dcterms:created>
  <dcterms:modified xsi:type="dcterms:W3CDTF">2014-05-02T15:37:45Z</dcterms:modified>
</cp:coreProperties>
</file>