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5" autoAdjust="0"/>
    <p:restoredTop sz="86462" autoAdjust="0"/>
  </p:normalViewPr>
  <p:slideViewPr>
    <p:cSldViewPr>
      <p:cViewPr varScale="1">
        <p:scale>
          <a:sx n="63" d="100"/>
          <a:sy n="63" d="100"/>
        </p:scale>
        <p:origin x="-779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BDA9-CDFF-41E7-91AB-220F2C8BC5AD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466D-C994-4371-A160-619789341D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Songs of Isaiah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Call to come and study together Isaiah 1.18-20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Gary Jackson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word of God shall go forth, Isaiah 2.1-3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Ben Jackson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285  Zion’s Call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Bob Crawford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Holy God Speaks To Isaiah, 6.1-3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Travis </a:t>
            </a:r>
            <a:r>
              <a:rPr lang="en-US" sz="3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Lampton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Holy, Holy, Holy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Travis </a:t>
            </a:r>
            <a:r>
              <a:rPr lang="en-US" sz="320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Lampton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Call To Come To Zion, 35.8-10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190 Were Marching To Zion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Sam Jackson	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Praise God, 40-27-31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	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Saints Lift Your Voices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Steve Clemons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Suffering Servant/Savior, 53.1-6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Sam Jackson		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53.7-9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Ben Jackson			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53.10-12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Steve Clemons		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161 Hallelujah! What A Savior!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603 Burdens Are Lifted At Calvary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Gary Jackson			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157 At The Cross </a:t>
            </a:r>
            <a:r>
              <a:rPr lang="en-US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Mac Bryant</a:t>
            </a:r>
            <a:endParaRPr lang="en-US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Coming To God, 55.1 –ff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330 Just As I Am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Mac Bryant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God Watching Over His People, 63.7-9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Invitation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Dennis Tucker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Invitation Song: 146 Have </a:t>
            </a:r>
            <a:r>
              <a:rPr lang="en-US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Thine</a:t>
            </a:r>
            <a:r>
              <a:rPr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Own Way, Lord </a:t>
            </a:r>
            <a:r>
              <a:rPr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Mac Bryant		</a:t>
            </a:r>
            <a:endParaRPr lang="en-US" sz="3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32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Songs of Isaiah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Songs of Isaiah</dc:title>
  <dc:creator>Lilac Road cofC</dc:creator>
  <cp:lastModifiedBy>Lilac Road cofC</cp:lastModifiedBy>
  <cp:revision>2</cp:revision>
  <dcterms:created xsi:type="dcterms:W3CDTF">2014-03-30T18:54:43Z</dcterms:created>
  <dcterms:modified xsi:type="dcterms:W3CDTF">2014-03-30T20:54:29Z</dcterms:modified>
</cp:coreProperties>
</file>