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15FEC-072F-4BE7-B9D1-612B7566515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53A9711-3FEE-4EF2-BCEF-988CAC1B35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2B4AA4C-289E-4935-9A22-9375F2EE16AE}"/>
              </a:ext>
            </a:extLst>
          </p:cNvPr>
          <p:cNvSpPr>
            <a:spLocks noGrp="1"/>
          </p:cNvSpPr>
          <p:nvPr>
            <p:ph type="dt" sz="half" idx="10"/>
          </p:nvPr>
        </p:nvSpPr>
        <p:spPr/>
        <p:txBody>
          <a:bodyPr/>
          <a:lstStyle/>
          <a:p>
            <a:fld id="{468AE082-0081-48F6-B92B-0BB385B1075D}" type="datetimeFigureOut">
              <a:rPr lang="en-US" smtClean="0"/>
              <a:t>2/7/2021</a:t>
            </a:fld>
            <a:endParaRPr lang="en-US"/>
          </a:p>
        </p:txBody>
      </p:sp>
      <p:sp>
        <p:nvSpPr>
          <p:cNvPr id="5" name="Footer Placeholder 4">
            <a:extLst>
              <a:ext uri="{FF2B5EF4-FFF2-40B4-BE49-F238E27FC236}">
                <a16:creationId xmlns:a16="http://schemas.microsoft.com/office/drawing/2014/main" id="{B42D190E-A8D1-4BC4-BBEC-D10E90F81C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546563-941E-416A-834F-67157CFB712F}"/>
              </a:ext>
            </a:extLst>
          </p:cNvPr>
          <p:cNvSpPr>
            <a:spLocks noGrp="1"/>
          </p:cNvSpPr>
          <p:nvPr>
            <p:ph type="sldNum" sz="quarter" idx="12"/>
          </p:nvPr>
        </p:nvSpPr>
        <p:spPr/>
        <p:txBody>
          <a:bodyPr/>
          <a:lstStyle/>
          <a:p>
            <a:fld id="{2559A9AE-C20E-4965-B1DA-AB44242A4E0F}" type="slidenum">
              <a:rPr lang="en-US" smtClean="0"/>
              <a:t>‹#›</a:t>
            </a:fld>
            <a:endParaRPr lang="en-US"/>
          </a:p>
        </p:txBody>
      </p:sp>
    </p:spTree>
    <p:extLst>
      <p:ext uri="{BB962C8B-B14F-4D97-AF65-F5344CB8AC3E}">
        <p14:creationId xmlns:p14="http://schemas.microsoft.com/office/powerpoint/2010/main" val="1589998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BE039-30E1-4D71-B958-0853C6260DB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B61EB6C-BE50-466F-AA55-AED0DAE5CD9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601AC-3BBA-4843-A2AB-57D53EF54A10}"/>
              </a:ext>
            </a:extLst>
          </p:cNvPr>
          <p:cNvSpPr>
            <a:spLocks noGrp="1"/>
          </p:cNvSpPr>
          <p:nvPr>
            <p:ph type="dt" sz="half" idx="10"/>
          </p:nvPr>
        </p:nvSpPr>
        <p:spPr/>
        <p:txBody>
          <a:bodyPr/>
          <a:lstStyle/>
          <a:p>
            <a:fld id="{468AE082-0081-48F6-B92B-0BB385B1075D}" type="datetimeFigureOut">
              <a:rPr lang="en-US" smtClean="0"/>
              <a:t>2/7/2021</a:t>
            </a:fld>
            <a:endParaRPr lang="en-US"/>
          </a:p>
        </p:txBody>
      </p:sp>
      <p:sp>
        <p:nvSpPr>
          <p:cNvPr id="5" name="Footer Placeholder 4">
            <a:extLst>
              <a:ext uri="{FF2B5EF4-FFF2-40B4-BE49-F238E27FC236}">
                <a16:creationId xmlns:a16="http://schemas.microsoft.com/office/drawing/2014/main" id="{59171A2C-B9E6-4133-B7BD-D0868EC70D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6AB0B7-DFA4-42BC-9DBA-DA91E3678615}"/>
              </a:ext>
            </a:extLst>
          </p:cNvPr>
          <p:cNvSpPr>
            <a:spLocks noGrp="1"/>
          </p:cNvSpPr>
          <p:nvPr>
            <p:ph type="sldNum" sz="quarter" idx="12"/>
          </p:nvPr>
        </p:nvSpPr>
        <p:spPr/>
        <p:txBody>
          <a:bodyPr/>
          <a:lstStyle/>
          <a:p>
            <a:fld id="{2559A9AE-C20E-4965-B1DA-AB44242A4E0F}" type="slidenum">
              <a:rPr lang="en-US" smtClean="0"/>
              <a:t>‹#›</a:t>
            </a:fld>
            <a:endParaRPr lang="en-US"/>
          </a:p>
        </p:txBody>
      </p:sp>
    </p:spTree>
    <p:extLst>
      <p:ext uri="{BB962C8B-B14F-4D97-AF65-F5344CB8AC3E}">
        <p14:creationId xmlns:p14="http://schemas.microsoft.com/office/powerpoint/2010/main" val="1627070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B59A936-2DD1-4FFF-87E5-0A0CA6B0643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E57ED0F-1438-4A40-9C55-42F49D2604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6EBB25-D2F2-4FC5-BF15-3517B4355AA1}"/>
              </a:ext>
            </a:extLst>
          </p:cNvPr>
          <p:cNvSpPr>
            <a:spLocks noGrp="1"/>
          </p:cNvSpPr>
          <p:nvPr>
            <p:ph type="dt" sz="half" idx="10"/>
          </p:nvPr>
        </p:nvSpPr>
        <p:spPr/>
        <p:txBody>
          <a:bodyPr/>
          <a:lstStyle/>
          <a:p>
            <a:fld id="{468AE082-0081-48F6-B92B-0BB385B1075D}" type="datetimeFigureOut">
              <a:rPr lang="en-US" smtClean="0"/>
              <a:t>2/7/2021</a:t>
            </a:fld>
            <a:endParaRPr lang="en-US"/>
          </a:p>
        </p:txBody>
      </p:sp>
      <p:sp>
        <p:nvSpPr>
          <p:cNvPr id="5" name="Footer Placeholder 4">
            <a:extLst>
              <a:ext uri="{FF2B5EF4-FFF2-40B4-BE49-F238E27FC236}">
                <a16:creationId xmlns:a16="http://schemas.microsoft.com/office/drawing/2014/main" id="{DE62ACBC-5E09-4721-93A2-7F9C786DE6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610B7D-C889-4D81-88D9-FF40332D3B63}"/>
              </a:ext>
            </a:extLst>
          </p:cNvPr>
          <p:cNvSpPr>
            <a:spLocks noGrp="1"/>
          </p:cNvSpPr>
          <p:nvPr>
            <p:ph type="sldNum" sz="quarter" idx="12"/>
          </p:nvPr>
        </p:nvSpPr>
        <p:spPr/>
        <p:txBody>
          <a:bodyPr/>
          <a:lstStyle/>
          <a:p>
            <a:fld id="{2559A9AE-C20E-4965-B1DA-AB44242A4E0F}" type="slidenum">
              <a:rPr lang="en-US" smtClean="0"/>
              <a:t>‹#›</a:t>
            </a:fld>
            <a:endParaRPr lang="en-US"/>
          </a:p>
        </p:txBody>
      </p:sp>
    </p:spTree>
    <p:extLst>
      <p:ext uri="{BB962C8B-B14F-4D97-AF65-F5344CB8AC3E}">
        <p14:creationId xmlns:p14="http://schemas.microsoft.com/office/powerpoint/2010/main" val="2329868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6EDB2-02FB-4FE4-82ED-26DAA25C41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0437F3-A3FE-4FBE-8FEF-D3B2DF8112F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C4E5CB-F4B3-4EB0-AA34-CB849FAB5957}"/>
              </a:ext>
            </a:extLst>
          </p:cNvPr>
          <p:cNvSpPr>
            <a:spLocks noGrp="1"/>
          </p:cNvSpPr>
          <p:nvPr>
            <p:ph type="dt" sz="half" idx="10"/>
          </p:nvPr>
        </p:nvSpPr>
        <p:spPr/>
        <p:txBody>
          <a:bodyPr/>
          <a:lstStyle/>
          <a:p>
            <a:fld id="{468AE082-0081-48F6-B92B-0BB385B1075D}" type="datetimeFigureOut">
              <a:rPr lang="en-US" smtClean="0"/>
              <a:t>2/7/2021</a:t>
            </a:fld>
            <a:endParaRPr lang="en-US"/>
          </a:p>
        </p:txBody>
      </p:sp>
      <p:sp>
        <p:nvSpPr>
          <p:cNvPr id="5" name="Footer Placeholder 4">
            <a:extLst>
              <a:ext uri="{FF2B5EF4-FFF2-40B4-BE49-F238E27FC236}">
                <a16:creationId xmlns:a16="http://schemas.microsoft.com/office/drawing/2014/main" id="{47A04FE4-9373-4355-B036-A4E54E98A0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12CD0F-7F5E-4C8C-BB38-9DC134034EC2}"/>
              </a:ext>
            </a:extLst>
          </p:cNvPr>
          <p:cNvSpPr>
            <a:spLocks noGrp="1"/>
          </p:cNvSpPr>
          <p:nvPr>
            <p:ph type="sldNum" sz="quarter" idx="12"/>
          </p:nvPr>
        </p:nvSpPr>
        <p:spPr/>
        <p:txBody>
          <a:bodyPr/>
          <a:lstStyle/>
          <a:p>
            <a:fld id="{2559A9AE-C20E-4965-B1DA-AB44242A4E0F}" type="slidenum">
              <a:rPr lang="en-US" smtClean="0"/>
              <a:t>‹#›</a:t>
            </a:fld>
            <a:endParaRPr lang="en-US"/>
          </a:p>
        </p:txBody>
      </p:sp>
    </p:spTree>
    <p:extLst>
      <p:ext uri="{BB962C8B-B14F-4D97-AF65-F5344CB8AC3E}">
        <p14:creationId xmlns:p14="http://schemas.microsoft.com/office/powerpoint/2010/main" val="1554006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A543C-D5E3-40A1-AFEE-F6B9BF648C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9531346-4ADB-4014-9AD8-007ABC6C55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AB0B23-1A70-4DD6-94B8-B9EFEC8A7B40}"/>
              </a:ext>
            </a:extLst>
          </p:cNvPr>
          <p:cNvSpPr>
            <a:spLocks noGrp="1"/>
          </p:cNvSpPr>
          <p:nvPr>
            <p:ph type="dt" sz="half" idx="10"/>
          </p:nvPr>
        </p:nvSpPr>
        <p:spPr/>
        <p:txBody>
          <a:bodyPr/>
          <a:lstStyle/>
          <a:p>
            <a:fld id="{468AE082-0081-48F6-B92B-0BB385B1075D}" type="datetimeFigureOut">
              <a:rPr lang="en-US" smtClean="0"/>
              <a:t>2/7/2021</a:t>
            </a:fld>
            <a:endParaRPr lang="en-US"/>
          </a:p>
        </p:txBody>
      </p:sp>
      <p:sp>
        <p:nvSpPr>
          <p:cNvPr id="5" name="Footer Placeholder 4">
            <a:extLst>
              <a:ext uri="{FF2B5EF4-FFF2-40B4-BE49-F238E27FC236}">
                <a16:creationId xmlns:a16="http://schemas.microsoft.com/office/drawing/2014/main" id="{31B52EB1-9AB2-4C10-AA0F-B4108E832C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EB1B94-85E2-4120-A846-710021C87165}"/>
              </a:ext>
            </a:extLst>
          </p:cNvPr>
          <p:cNvSpPr>
            <a:spLocks noGrp="1"/>
          </p:cNvSpPr>
          <p:nvPr>
            <p:ph type="sldNum" sz="quarter" idx="12"/>
          </p:nvPr>
        </p:nvSpPr>
        <p:spPr/>
        <p:txBody>
          <a:bodyPr/>
          <a:lstStyle/>
          <a:p>
            <a:fld id="{2559A9AE-C20E-4965-B1DA-AB44242A4E0F}" type="slidenum">
              <a:rPr lang="en-US" smtClean="0"/>
              <a:t>‹#›</a:t>
            </a:fld>
            <a:endParaRPr lang="en-US"/>
          </a:p>
        </p:txBody>
      </p:sp>
    </p:spTree>
    <p:extLst>
      <p:ext uri="{BB962C8B-B14F-4D97-AF65-F5344CB8AC3E}">
        <p14:creationId xmlns:p14="http://schemas.microsoft.com/office/powerpoint/2010/main" val="3653509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16D1E-CDE0-433F-B62A-0AC6BF86FE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7AF0D2-71B3-470E-A44C-4A00AD3513A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5867BD2-E35C-4E14-90A9-6DC6759F43E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05D0710-3380-4B73-AA72-80BA954C090F}"/>
              </a:ext>
            </a:extLst>
          </p:cNvPr>
          <p:cNvSpPr>
            <a:spLocks noGrp="1"/>
          </p:cNvSpPr>
          <p:nvPr>
            <p:ph type="dt" sz="half" idx="10"/>
          </p:nvPr>
        </p:nvSpPr>
        <p:spPr/>
        <p:txBody>
          <a:bodyPr/>
          <a:lstStyle/>
          <a:p>
            <a:fld id="{468AE082-0081-48F6-B92B-0BB385B1075D}" type="datetimeFigureOut">
              <a:rPr lang="en-US" smtClean="0"/>
              <a:t>2/7/2021</a:t>
            </a:fld>
            <a:endParaRPr lang="en-US"/>
          </a:p>
        </p:txBody>
      </p:sp>
      <p:sp>
        <p:nvSpPr>
          <p:cNvPr id="6" name="Footer Placeholder 5">
            <a:extLst>
              <a:ext uri="{FF2B5EF4-FFF2-40B4-BE49-F238E27FC236}">
                <a16:creationId xmlns:a16="http://schemas.microsoft.com/office/drawing/2014/main" id="{1BFAD99F-98C6-4833-A064-503E6B3CBD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A96432-7DE8-4BE3-931A-2BED1F1AD427}"/>
              </a:ext>
            </a:extLst>
          </p:cNvPr>
          <p:cNvSpPr>
            <a:spLocks noGrp="1"/>
          </p:cNvSpPr>
          <p:nvPr>
            <p:ph type="sldNum" sz="quarter" idx="12"/>
          </p:nvPr>
        </p:nvSpPr>
        <p:spPr/>
        <p:txBody>
          <a:bodyPr/>
          <a:lstStyle/>
          <a:p>
            <a:fld id="{2559A9AE-C20E-4965-B1DA-AB44242A4E0F}" type="slidenum">
              <a:rPr lang="en-US" smtClean="0"/>
              <a:t>‹#›</a:t>
            </a:fld>
            <a:endParaRPr lang="en-US"/>
          </a:p>
        </p:txBody>
      </p:sp>
    </p:spTree>
    <p:extLst>
      <p:ext uri="{BB962C8B-B14F-4D97-AF65-F5344CB8AC3E}">
        <p14:creationId xmlns:p14="http://schemas.microsoft.com/office/powerpoint/2010/main" val="3655342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38D15-AD41-4957-B704-C45202D9B6E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F0E77B2-C759-4F83-A46B-BD7D588BC8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AF73C70-EBBC-49EA-A02E-C67F1E8B17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D7AA58D-D820-4814-9EB4-FC16F8439E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FE1821-68B4-42CF-A18E-8B542A3BC1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6FA87E3-1CA6-496E-9EE2-07B3853BE08E}"/>
              </a:ext>
            </a:extLst>
          </p:cNvPr>
          <p:cNvSpPr>
            <a:spLocks noGrp="1"/>
          </p:cNvSpPr>
          <p:nvPr>
            <p:ph type="dt" sz="half" idx="10"/>
          </p:nvPr>
        </p:nvSpPr>
        <p:spPr/>
        <p:txBody>
          <a:bodyPr/>
          <a:lstStyle/>
          <a:p>
            <a:fld id="{468AE082-0081-48F6-B92B-0BB385B1075D}" type="datetimeFigureOut">
              <a:rPr lang="en-US" smtClean="0"/>
              <a:t>2/7/2021</a:t>
            </a:fld>
            <a:endParaRPr lang="en-US"/>
          </a:p>
        </p:txBody>
      </p:sp>
      <p:sp>
        <p:nvSpPr>
          <p:cNvPr id="8" name="Footer Placeholder 7">
            <a:extLst>
              <a:ext uri="{FF2B5EF4-FFF2-40B4-BE49-F238E27FC236}">
                <a16:creationId xmlns:a16="http://schemas.microsoft.com/office/drawing/2014/main" id="{2A7CB395-3D04-4CB3-9D77-E7349D1E14A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D1706F1-4707-484F-A5E7-254F5E386385}"/>
              </a:ext>
            </a:extLst>
          </p:cNvPr>
          <p:cNvSpPr>
            <a:spLocks noGrp="1"/>
          </p:cNvSpPr>
          <p:nvPr>
            <p:ph type="sldNum" sz="quarter" idx="12"/>
          </p:nvPr>
        </p:nvSpPr>
        <p:spPr/>
        <p:txBody>
          <a:bodyPr/>
          <a:lstStyle/>
          <a:p>
            <a:fld id="{2559A9AE-C20E-4965-B1DA-AB44242A4E0F}" type="slidenum">
              <a:rPr lang="en-US" smtClean="0"/>
              <a:t>‹#›</a:t>
            </a:fld>
            <a:endParaRPr lang="en-US"/>
          </a:p>
        </p:txBody>
      </p:sp>
    </p:spTree>
    <p:extLst>
      <p:ext uri="{BB962C8B-B14F-4D97-AF65-F5344CB8AC3E}">
        <p14:creationId xmlns:p14="http://schemas.microsoft.com/office/powerpoint/2010/main" val="2201372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58E01-B891-4A19-99BA-A236262DA05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F3FA95C-9841-4E4A-B837-836F41F4F75B}"/>
              </a:ext>
            </a:extLst>
          </p:cNvPr>
          <p:cNvSpPr>
            <a:spLocks noGrp="1"/>
          </p:cNvSpPr>
          <p:nvPr>
            <p:ph type="dt" sz="half" idx="10"/>
          </p:nvPr>
        </p:nvSpPr>
        <p:spPr/>
        <p:txBody>
          <a:bodyPr/>
          <a:lstStyle/>
          <a:p>
            <a:fld id="{468AE082-0081-48F6-B92B-0BB385B1075D}" type="datetimeFigureOut">
              <a:rPr lang="en-US" smtClean="0"/>
              <a:t>2/7/2021</a:t>
            </a:fld>
            <a:endParaRPr lang="en-US"/>
          </a:p>
        </p:txBody>
      </p:sp>
      <p:sp>
        <p:nvSpPr>
          <p:cNvPr id="4" name="Footer Placeholder 3">
            <a:extLst>
              <a:ext uri="{FF2B5EF4-FFF2-40B4-BE49-F238E27FC236}">
                <a16:creationId xmlns:a16="http://schemas.microsoft.com/office/drawing/2014/main" id="{263F5A79-A1C6-499B-AE44-BBE52C03264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4432254-EFBC-4257-B14E-173253896E18}"/>
              </a:ext>
            </a:extLst>
          </p:cNvPr>
          <p:cNvSpPr>
            <a:spLocks noGrp="1"/>
          </p:cNvSpPr>
          <p:nvPr>
            <p:ph type="sldNum" sz="quarter" idx="12"/>
          </p:nvPr>
        </p:nvSpPr>
        <p:spPr/>
        <p:txBody>
          <a:bodyPr/>
          <a:lstStyle/>
          <a:p>
            <a:fld id="{2559A9AE-C20E-4965-B1DA-AB44242A4E0F}" type="slidenum">
              <a:rPr lang="en-US" smtClean="0"/>
              <a:t>‹#›</a:t>
            </a:fld>
            <a:endParaRPr lang="en-US"/>
          </a:p>
        </p:txBody>
      </p:sp>
    </p:spTree>
    <p:extLst>
      <p:ext uri="{BB962C8B-B14F-4D97-AF65-F5344CB8AC3E}">
        <p14:creationId xmlns:p14="http://schemas.microsoft.com/office/powerpoint/2010/main" val="1238939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1D5885-FEC4-4563-BF21-E5DE5FF8D551}"/>
              </a:ext>
            </a:extLst>
          </p:cNvPr>
          <p:cNvSpPr>
            <a:spLocks noGrp="1"/>
          </p:cNvSpPr>
          <p:nvPr>
            <p:ph type="dt" sz="half" idx="10"/>
          </p:nvPr>
        </p:nvSpPr>
        <p:spPr/>
        <p:txBody>
          <a:bodyPr/>
          <a:lstStyle/>
          <a:p>
            <a:fld id="{468AE082-0081-48F6-B92B-0BB385B1075D}" type="datetimeFigureOut">
              <a:rPr lang="en-US" smtClean="0"/>
              <a:t>2/7/2021</a:t>
            </a:fld>
            <a:endParaRPr lang="en-US"/>
          </a:p>
        </p:txBody>
      </p:sp>
      <p:sp>
        <p:nvSpPr>
          <p:cNvPr id="3" name="Footer Placeholder 2">
            <a:extLst>
              <a:ext uri="{FF2B5EF4-FFF2-40B4-BE49-F238E27FC236}">
                <a16:creationId xmlns:a16="http://schemas.microsoft.com/office/drawing/2014/main" id="{5A7D619B-F285-4DF2-886D-78F6E688DF7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0A8B5C0-FE04-4582-8F5E-E4079A9C51DA}"/>
              </a:ext>
            </a:extLst>
          </p:cNvPr>
          <p:cNvSpPr>
            <a:spLocks noGrp="1"/>
          </p:cNvSpPr>
          <p:nvPr>
            <p:ph type="sldNum" sz="quarter" idx="12"/>
          </p:nvPr>
        </p:nvSpPr>
        <p:spPr/>
        <p:txBody>
          <a:bodyPr/>
          <a:lstStyle/>
          <a:p>
            <a:fld id="{2559A9AE-C20E-4965-B1DA-AB44242A4E0F}" type="slidenum">
              <a:rPr lang="en-US" smtClean="0"/>
              <a:t>‹#›</a:t>
            </a:fld>
            <a:endParaRPr lang="en-US"/>
          </a:p>
        </p:txBody>
      </p:sp>
    </p:spTree>
    <p:extLst>
      <p:ext uri="{BB962C8B-B14F-4D97-AF65-F5344CB8AC3E}">
        <p14:creationId xmlns:p14="http://schemas.microsoft.com/office/powerpoint/2010/main" val="834847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FBC86-4DC4-4543-86C1-DC0AB64809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D48E857-1CFA-4F97-9987-67DC17EBAA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D80F713-170A-4426-9B86-95A516C258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C612AF-AAE0-4841-80D7-100554FF6114}"/>
              </a:ext>
            </a:extLst>
          </p:cNvPr>
          <p:cNvSpPr>
            <a:spLocks noGrp="1"/>
          </p:cNvSpPr>
          <p:nvPr>
            <p:ph type="dt" sz="half" idx="10"/>
          </p:nvPr>
        </p:nvSpPr>
        <p:spPr/>
        <p:txBody>
          <a:bodyPr/>
          <a:lstStyle/>
          <a:p>
            <a:fld id="{468AE082-0081-48F6-B92B-0BB385B1075D}" type="datetimeFigureOut">
              <a:rPr lang="en-US" smtClean="0"/>
              <a:t>2/7/2021</a:t>
            </a:fld>
            <a:endParaRPr lang="en-US"/>
          </a:p>
        </p:txBody>
      </p:sp>
      <p:sp>
        <p:nvSpPr>
          <p:cNvPr id="6" name="Footer Placeholder 5">
            <a:extLst>
              <a:ext uri="{FF2B5EF4-FFF2-40B4-BE49-F238E27FC236}">
                <a16:creationId xmlns:a16="http://schemas.microsoft.com/office/drawing/2014/main" id="{EEAEB844-3C14-4CBB-B3E5-DF8B17999E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1A3698-F9EC-4A3B-933E-94809449B955}"/>
              </a:ext>
            </a:extLst>
          </p:cNvPr>
          <p:cNvSpPr>
            <a:spLocks noGrp="1"/>
          </p:cNvSpPr>
          <p:nvPr>
            <p:ph type="sldNum" sz="quarter" idx="12"/>
          </p:nvPr>
        </p:nvSpPr>
        <p:spPr/>
        <p:txBody>
          <a:bodyPr/>
          <a:lstStyle/>
          <a:p>
            <a:fld id="{2559A9AE-C20E-4965-B1DA-AB44242A4E0F}" type="slidenum">
              <a:rPr lang="en-US" smtClean="0"/>
              <a:t>‹#›</a:t>
            </a:fld>
            <a:endParaRPr lang="en-US"/>
          </a:p>
        </p:txBody>
      </p:sp>
    </p:spTree>
    <p:extLst>
      <p:ext uri="{BB962C8B-B14F-4D97-AF65-F5344CB8AC3E}">
        <p14:creationId xmlns:p14="http://schemas.microsoft.com/office/powerpoint/2010/main" val="304997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C59E9-CD3B-4C4D-911E-51C929CCD1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758F13-86E1-4D03-9C8F-C55B625FE64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C89B8E4-9D0E-4481-A619-B8017E6F4E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347AF7-F613-4E5E-B3EA-841FA89009FE}"/>
              </a:ext>
            </a:extLst>
          </p:cNvPr>
          <p:cNvSpPr>
            <a:spLocks noGrp="1"/>
          </p:cNvSpPr>
          <p:nvPr>
            <p:ph type="dt" sz="half" idx="10"/>
          </p:nvPr>
        </p:nvSpPr>
        <p:spPr/>
        <p:txBody>
          <a:bodyPr/>
          <a:lstStyle/>
          <a:p>
            <a:fld id="{468AE082-0081-48F6-B92B-0BB385B1075D}" type="datetimeFigureOut">
              <a:rPr lang="en-US" smtClean="0"/>
              <a:t>2/7/2021</a:t>
            </a:fld>
            <a:endParaRPr lang="en-US"/>
          </a:p>
        </p:txBody>
      </p:sp>
      <p:sp>
        <p:nvSpPr>
          <p:cNvPr id="6" name="Footer Placeholder 5">
            <a:extLst>
              <a:ext uri="{FF2B5EF4-FFF2-40B4-BE49-F238E27FC236}">
                <a16:creationId xmlns:a16="http://schemas.microsoft.com/office/drawing/2014/main" id="{4C75DA21-EE4C-4FE2-B776-A864571BE1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8EC4E0-261C-4CF8-961A-3D063AEE4559}"/>
              </a:ext>
            </a:extLst>
          </p:cNvPr>
          <p:cNvSpPr>
            <a:spLocks noGrp="1"/>
          </p:cNvSpPr>
          <p:nvPr>
            <p:ph type="sldNum" sz="quarter" idx="12"/>
          </p:nvPr>
        </p:nvSpPr>
        <p:spPr/>
        <p:txBody>
          <a:bodyPr/>
          <a:lstStyle/>
          <a:p>
            <a:fld id="{2559A9AE-C20E-4965-B1DA-AB44242A4E0F}" type="slidenum">
              <a:rPr lang="en-US" smtClean="0"/>
              <a:t>‹#›</a:t>
            </a:fld>
            <a:endParaRPr lang="en-US"/>
          </a:p>
        </p:txBody>
      </p:sp>
    </p:spTree>
    <p:extLst>
      <p:ext uri="{BB962C8B-B14F-4D97-AF65-F5344CB8AC3E}">
        <p14:creationId xmlns:p14="http://schemas.microsoft.com/office/powerpoint/2010/main" val="428110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4CC0F7-EBF2-475D-ABA8-1A83EB7497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E0441FA-C17A-42E8-BE12-33A1420AC8F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64994E-F87C-42D1-8DAF-E877988B9C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8AE082-0081-48F6-B92B-0BB385B1075D}" type="datetimeFigureOut">
              <a:rPr lang="en-US" smtClean="0"/>
              <a:t>2/7/2021</a:t>
            </a:fld>
            <a:endParaRPr lang="en-US"/>
          </a:p>
        </p:txBody>
      </p:sp>
      <p:sp>
        <p:nvSpPr>
          <p:cNvPr id="5" name="Footer Placeholder 4">
            <a:extLst>
              <a:ext uri="{FF2B5EF4-FFF2-40B4-BE49-F238E27FC236}">
                <a16:creationId xmlns:a16="http://schemas.microsoft.com/office/drawing/2014/main" id="{EFEF8D43-5196-4635-AD22-B4CD6730FD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AE8B6DF-8A03-4987-8726-AB84F870EF0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59A9AE-C20E-4965-B1DA-AB44242A4E0F}" type="slidenum">
              <a:rPr lang="en-US" smtClean="0"/>
              <a:t>‹#›</a:t>
            </a:fld>
            <a:endParaRPr lang="en-US"/>
          </a:p>
        </p:txBody>
      </p:sp>
    </p:spTree>
    <p:extLst>
      <p:ext uri="{BB962C8B-B14F-4D97-AF65-F5344CB8AC3E}">
        <p14:creationId xmlns:p14="http://schemas.microsoft.com/office/powerpoint/2010/main" val="21564754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03D11-C459-4849-A1EF-129921C48A11}"/>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5B8EADF3-5230-483D-9C48-C3DECCD5E391}"/>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A585D8C0-2B9F-443F-A264-8E29E8D55A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0654" y="611014"/>
            <a:ext cx="10030692" cy="5635972"/>
          </a:xfrm>
          <a:prstGeom prst="rect">
            <a:avLst/>
          </a:prstGeom>
        </p:spPr>
      </p:pic>
      <p:sp>
        <p:nvSpPr>
          <p:cNvPr id="6" name="Rectangle 5">
            <a:extLst>
              <a:ext uri="{FF2B5EF4-FFF2-40B4-BE49-F238E27FC236}">
                <a16:creationId xmlns:a16="http://schemas.microsoft.com/office/drawing/2014/main" id="{B7A9D836-53E9-424C-817D-373F7A31444F}"/>
              </a:ext>
            </a:extLst>
          </p:cNvPr>
          <p:cNvSpPr/>
          <p:nvPr/>
        </p:nvSpPr>
        <p:spPr>
          <a:xfrm>
            <a:off x="3297382" y="720436"/>
            <a:ext cx="5680363" cy="139930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Sin and Its Punishment </a:t>
            </a:r>
          </a:p>
        </p:txBody>
      </p:sp>
    </p:spTree>
    <p:extLst>
      <p:ext uri="{BB962C8B-B14F-4D97-AF65-F5344CB8AC3E}">
        <p14:creationId xmlns:p14="http://schemas.microsoft.com/office/powerpoint/2010/main" val="2447762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E5AE4-7109-4852-9D29-7A9E3ECECB75}"/>
              </a:ext>
            </a:extLst>
          </p:cNvPr>
          <p:cNvSpPr>
            <a:spLocks noGrp="1"/>
          </p:cNvSpPr>
          <p:nvPr>
            <p:ph type="title"/>
          </p:nvPr>
        </p:nvSpPr>
        <p:spPr/>
        <p:txBody>
          <a:bodyPr/>
          <a:lstStyle/>
          <a:p>
            <a:r>
              <a:rPr lang="en-US" b="1" u="sng" dirty="0"/>
              <a:t>II) The Main Questions</a:t>
            </a:r>
            <a:endParaRPr lang="en-US" dirty="0"/>
          </a:p>
        </p:txBody>
      </p:sp>
      <p:sp>
        <p:nvSpPr>
          <p:cNvPr id="3" name="Content Placeholder 2">
            <a:extLst>
              <a:ext uri="{FF2B5EF4-FFF2-40B4-BE49-F238E27FC236}">
                <a16:creationId xmlns:a16="http://schemas.microsoft.com/office/drawing/2014/main" id="{7A43C458-4C52-43F5-ADA4-F742F4B964B0}"/>
              </a:ext>
            </a:extLst>
          </p:cNvPr>
          <p:cNvSpPr>
            <a:spLocks noGrp="1"/>
          </p:cNvSpPr>
          <p:nvPr>
            <p:ph idx="1"/>
          </p:nvPr>
        </p:nvSpPr>
        <p:spPr/>
        <p:txBody>
          <a:bodyPr>
            <a:normAutofit lnSpcReduction="10000"/>
          </a:bodyPr>
          <a:lstStyle/>
          <a:p>
            <a:r>
              <a:rPr lang="en-US" b="1" dirty="0"/>
              <a:t>C) Will there be a final judgment? </a:t>
            </a:r>
          </a:p>
          <a:p>
            <a:r>
              <a:rPr lang="en-US" dirty="0"/>
              <a:t>We know this life is full of judgements. </a:t>
            </a:r>
          </a:p>
          <a:p>
            <a:r>
              <a:rPr lang="en-US" dirty="0"/>
              <a:t>There is a judgement after death. </a:t>
            </a:r>
          </a:p>
          <a:p>
            <a:r>
              <a:rPr lang="en-US" b="1" dirty="0"/>
              <a:t>Hebrews 9:27 And as it is appointed for men to die once, but after this the judgment,</a:t>
            </a:r>
            <a:endParaRPr lang="en-US" dirty="0"/>
          </a:p>
          <a:p>
            <a:r>
              <a:rPr lang="en-US" dirty="0"/>
              <a:t>This judgment will include all of mankind. </a:t>
            </a:r>
          </a:p>
          <a:p>
            <a:r>
              <a:rPr lang="en-US" b="1" dirty="0"/>
              <a:t>John 5:28 "Do not marvel at this; for the hour is coming in which all who are in the graves will hear His voice 29 "and come forth--those who have done good, to the resurrection of life, and those who have done evil, to the resurrection of condemnation.</a:t>
            </a:r>
            <a:endParaRPr lang="en-US" dirty="0"/>
          </a:p>
          <a:p>
            <a:endParaRPr lang="en-US" dirty="0"/>
          </a:p>
          <a:p>
            <a:endParaRPr lang="en-US" dirty="0"/>
          </a:p>
        </p:txBody>
      </p:sp>
    </p:spTree>
    <p:extLst>
      <p:ext uri="{BB962C8B-B14F-4D97-AF65-F5344CB8AC3E}">
        <p14:creationId xmlns:p14="http://schemas.microsoft.com/office/powerpoint/2010/main" val="3943684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4CC1C-C407-4EA0-8448-88126B32C5E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71C56F1-A2A3-48D6-971F-A575DF3DEF34}"/>
              </a:ext>
            </a:extLst>
          </p:cNvPr>
          <p:cNvSpPr>
            <a:spLocks noGrp="1"/>
          </p:cNvSpPr>
          <p:nvPr>
            <p:ph idx="1"/>
          </p:nvPr>
        </p:nvSpPr>
        <p:spPr/>
        <p:txBody>
          <a:bodyPr/>
          <a:lstStyle/>
          <a:p>
            <a:r>
              <a:rPr lang="en-US" dirty="0"/>
              <a:t>All will appear before the Son of Man. </a:t>
            </a:r>
          </a:p>
          <a:p>
            <a:r>
              <a:rPr lang="en-US" b="1" dirty="0"/>
              <a:t>Matthew 25:31  "When the Son of Man comes in His glory, and all the holy angels with Him, then He will sit on the throne of His glory.</a:t>
            </a:r>
            <a:endParaRPr lang="en-US" dirty="0"/>
          </a:p>
          <a:p>
            <a:r>
              <a:rPr lang="en-US" dirty="0"/>
              <a:t>This is the final judgement, no more judgements to come, eternal in nature, no court of appeals. </a:t>
            </a:r>
          </a:p>
          <a:p>
            <a:endParaRPr lang="en-US" dirty="0"/>
          </a:p>
        </p:txBody>
      </p:sp>
    </p:spTree>
    <p:extLst>
      <p:ext uri="{BB962C8B-B14F-4D97-AF65-F5344CB8AC3E}">
        <p14:creationId xmlns:p14="http://schemas.microsoft.com/office/powerpoint/2010/main" val="1549840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519F9-CC2D-4E39-924B-6747C464EB2A}"/>
              </a:ext>
            </a:extLst>
          </p:cNvPr>
          <p:cNvSpPr>
            <a:spLocks noGrp="1"/>
          </p:cNvSpPr>
          <p:nvPr>
            <p:ph type="title"/>
          </p:nvPr>
        </p:nvSpPr>
        <p:spPr/>
        <p:txBody>
          <a:bodyPr/>
          <a:lstStyle/>
          <a:p>
            <a:r>
              <a:rPr lang="en-US" b="1" u="sng" dirty="0"/>
              <a:t>II) The Main Questions</a:t>
            </a:r>
            <a:endParaRPr lang="en-US" dirty="0"/>
          </a:p>
        </p:txBody>
      </p:sp>
      <p:sp>
        <p:nvSpPr>
          <p:cNvPr id="3" name="Content Placeholder 2">
            <a:extLst>
              <a:ext uri="{FF2B5EF4-FFF2-40B4-BE49-F238E27FC236}">
                <a16:creationId xmlns:a16="http://schemas.microsoft.com/office/drawing/2014/main" id="{9D507AF3-B7AD-4ABF-88A9-78C3A79EB15D}"/>
              </a:ext>
            </a:extLst>
          </p:cNvPr>
          <p:cNvSpPr>
            <a:spLocks noGrp="1"/>
          </p:cNvSpPr>
          <p:nvPr>
            <p:ph idx="1"/>
          </p:nvPr>
        </p:nvSpPr>
        <p:spPr>
          <a:xfrm>
            <a:off x="838200" y="1811770"/>
            <a:ext cx="10515600" cy="4351338"/>
          </a:xfrm>
        </p:spPr>
        <p:txBody>
          <a:bodyPr>
            <a:normAutofit lnSpcReduction="10000"/>
          </a:bodyPr>
          <a:lstStyle/>
          <a:p>
            <a:r>
              <a:rPr lang="en-US" b="1" dirty="0"/>
              <a:t>D) Is there any punishment for sin after that judgement?</a:t>
            </a:r>
            <a:endParaRPr lang="en-US" dirty="0"/>
          </a:p>
          <a:p>
            <a:r>
              <a:rPr lang="en-US" b="1" dirty="0"/>
              <a:t>Matthew 25:41  "Then He will also say to those on the left hand, 'Depart from Me, you cursed, into the everlasting fire prepared for the devil and his angels:</a:t>
            </a:r>
            <a:endParaRPr lang="en-US" dirty="0"/>
          </a:p>
          <a:p>
            <a:r>
              <a:rPr lang="en-US" b="1" dirty="0"/>
              <a:t>Matthew 25:46 "And these will go away into everlasting punishment, but the righteous into eternal life."</a:t>
            </a:r>
            <a:endParaRPr lang="en-US" dirty="0"/>
          </a:p>
          <a:p>
            <a:r>
              <a:rPr lang="en-US" dirty="0"/>
              <a:t>The Lord knows how to punish. </a:t>
            </a:r>
          </a:p>
          <a:p>
            <a:r>
              <a:rPr lang="en-US" b="1" dirty="0"/>
              <a:t>2 Peter 2:9 then the Lord knows how to deliver the godly out of temptations and to reserve the unjust under punishment for the day of judgment,</a:t>
            </a:r>
            <a:endParaRPr lang="en-US" dirty="0"/>
          </a:p>
          <a:p>
            <a:endParaRPr lang="en-US" dirty="0"/>
          </a:p>
        </p:txBody>
      </p:sp>
    </p:spTree>
    <p:extLst>
      <p:ext uri="{BB962C8B-B14F-4D97-AF65-F5344CB8AC3E}">
        <p14:creationId xmlns:p14="http://schemas.microsoft.com/office/powerpoint/2010/main" val="1891005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7B25F-9E5A-4702-AB1A-7ECF4BC7838E}"/>
              </a:ext>
            </a:extLst>
          </p:cNvPr>
          <p:cNvSpPr>
            <a:spLocks noGrp="1"/>
          </p:cNvSpPr>
          <p:nvPr>
            <p:ph type="title"/>
          </p:nvPr>
        </p:nvSpPr>
        <p:spPr/>
        <p:txBody>
          <a:bodyPr/>
          <a:lstStyle/>
          <a:p>
            <a:r>
              <a:rPr lang="en-US" b="1" u="sng" dirty="0"/>
              <a:t>II) The Main Questions</a:t>
            </a:r>
            <a:endParaRPr lang="en-US" dirty="0"/>
          </a:p>
        </p:txBody>
      </p:sp>
      <p:sp>
        <p:nvSpPr>
          <p:cNvPr id="3" name="Content Placeholder 2">
            <a:extLst>
              <a:ext uri="{FF2B5EF4-FFF2-40B4-BE49-F238E27FC236}">
                <a16:creationId xmlns:a16="http://schemas.microsoft.com/office/drawing/2014/main" id="{46DD829C-268E-405C-A3C0-39955645CF06}"/>
              </a:ext>
            </a:extLst>
          </p:cNvPr>
          <p:cNvSpPr>
            <a:spLocks noGrp="1"/>
          </p:cNvSpPr>
          <p:nvPr>
            <p:ph idx="1"/>
          </p:nvPr>
        </p:nvSpPr>
        <p:spPr/>
        <p:txBody>
          <a:bodyPr/>
          <a:lstStyle/>
          <a:p>
            <a:r>
              <a:rPr lang="en-US" dirty="0"/>
              <a:t>E) How long will that punishment last? </a:t>
            </a:r>
          </a:p>
          <a:p>
            <a:r>
              <a:rPr lang="en-US" dirty="0"/>
              <a:t>Will one serve their “time” and then go to heaven? </a:t>
            </a:r>
          </a:p>
          <a:p>
            <a:r>
              <a:rPr lang="en-US" dirty="0"/>
              <a:t>Eternal life and everlasting punishment refer to the same length of time. </a:t>
            </a:r>
          </a:p>
          <a:p>
            <a:r>
              <a:rPr lang="en-US" dirty="0"/>
              <a:t>There will be no relief, no second chances, no love in hell.  There will be pain and sorrow. </a:t>
            </a:r>
          </a:p>
          <a:p>
            <a:r>
              <a:rPr lang="en-US" dirty="0"/>
              <a:t>The soul is eternal and so is its punishment. </a:t>
            </a:r>
          </a:p>
          <a:p>
            <a:endParaRPr lang="en-US" dirty="0"/>
          </a:p>
        </p:txBody>
      </p:sp>
    </p:spTree>
    <p:extLst>
      <p:ext uri="{BB962C8B-B14F-4D97-AF65-F5344CB8AC3E}">
        <p14:creationId xmlns:p14="http://schemas.microsoft.com/office/powerpoint/2010/main" val="2463446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0EA3A-F493-48EF-AE41-F9AEEDA087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7D164DB-63C5-4165-B1B4-0345F70BF17D}"/>
              </a:ext>
            </a:extLst>
          </p:cNvPr>
          <p:cNvSpPr>
            <a:spLocks noGrp="1"/>
          </p:cNvSpPr>
          <p:nvPr>
            <p:ph idx="1"/>
          </p:nvPr>
        </p:nvSpPr>
        <p:spPr/>
        <p:txBody>
          <a:bodyPr/>
          <a:lstStyle/>
          <a:p>
            <a:r>
              <a:rPr lang="en-US" dirty="0"/>
              <a:t>Only when one understands the nature of sin’s punishment can one truly see how bad sin is. </a:t>
            </a:r>
          </a:p>
          <a:p>
            <a:r>
              <a:rPr lang="en-US" dirty="0"/>
              <a:t>When one understands the sacrifice of Jesus and what it means we can understand the greatness of Jesus’ love. </a:t>
            </a:r>
          </a:p>
          <a:p>
            <a:r>
              <a:rPr lang="en-US" dirty="0"/>
              <a:t>We are sorry Jesus had to die for us but we are glad he did. </a:t>
            </a:r>
          </a:p>
          <a:p>
            <a:endParaRPr lang="en-US" dirty="0"/>
          </a:p>
          <a:p>
            <a:endParaRPr lang="en-US" dirty="0"/>
          </a:p>
        </p:txBody>
      </p:sp>
    </p:spTree>
    <p:extLst>
      <p:ext uri="{BB962C8B-B14F-4D97-AF65-F5344CB8AC3E}">
        <p14:creationId xmlns:p14="http://schemas.microsoft.com/office/powerpoint/2010/main" val="1896636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9F694-8514-4A18-81B9-9C0EE931DB7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C65643A-9AF6-4DC5-BAF3-E731F8AA2DAC}"/>
              </a:ext>
            </a:extLst>
          </p:cNvPr>
          <p:cNvSpPr>
            <a:spLocks noGrp="1"/>
          </p:cNvSpPr>
          <p:nvPr>
            <p:ph idx="1"/>
          </p:nvPr>
        </p:nvSpPr>
        <p:spPr/>
        <p:txBody>
          <a:bodyPr/>
          <a:lstStyle/>
          <a:p>
            <a:r>
              <a:rPr lang="en-US" dirty="0"/>
              <a:t>Luke 16:28 'for I have five brothers, that he may testify to them, lest they also come to this place of torment.' 29 "Abraham said to him, 'They have Moses and the prophets; let them hear them.' 30 "And he said, 'No, father Abraham; but if one goes to them from the dead, they will repent.' 31 "But he said to him, 'If they do not hear Moses and the prophets, neither will they be persuaded though one rise from the dead.'"</a:t>
            </a:r>
          </a:p>
        </p:txBody>
      </p:sp>
    </p:spTree>
    <p:extLst>
      <p:ext uri="{BB962C8B-B14F-4D97-AF65-F5344CB8AC3E}">
        <p14:creationId xmlns:p14="http://schemas.microsoft.com/office/powerpoint/2010/main" val="7450625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54960-EAFC-4AC5-847F-1C808B02A88F}"/>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B5C11735-919E-432E-81FC-69575E93A95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5962" y="1593273"/>
            <a:ext cx="8600076" cy="4816042"/>
          </a:xfrm>
        </p:spPr>
      </p:pic>
    </p:spTree>
    <p:extLst>
      <p:ext uri="{BB962C8B-B14F-4D97-AF65-F5344CB8AC3E}">
        <p14:creationId xmlns:p14="http://schemas.microsoft.com/office/powerpoint/2010/main" val="550967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074FC-0869-433C-8E2C-A179AA55B0F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184B11-C5CB-43BC-B1C8-98C3A2B1BD24}"/>
              </a:ext>
            </a:extLst>
          </p:cNvPr>
          <p:cNvSpPr>
            <a:spLocks noGrp="1"/>
          </p:cNvSpPr>
          <p:nvPr>
            <p:ph idx="1"/>
          </p:nvPr>
        </p:nvSpPr>
        <p:spPr/>
        <p:txBody>
          <a:bodyPr/>
          <a:lstStyle/>
          <a:p>
            <a:r>
              <a:rPr lang="en-US" dirty="0"/>
              <a:t>1 John 3:4 Whoever commits sin also commits lawlessness, and sin is lawlessness. </a:t>
            </a:r>
          </a:p>
          <a:p>
            <a:r>
              <a:rPr lang="en-US" dirty="0"/>
              <a:t>Genesis 2:16 And the LORD God commanded the man, saying, "Of every tree of the garden you may freely eat; 17 "but of the tree of the knowledge of good and evil you shall not eat, for in the day that you eat of it you shall surely die." </a:t>
            </a:r>
          </a:p>
        </p:txBody>
      </p:sp>
    </p:spTree>
    <p:extLst>
      <p:ext uri="{BB962C8B-B14F-4D97-AF65-F5344CB8AC3E}">
        <p14:creationId xmlns:p14="http://schemas.microsoft.com/office/powerpoint/2010/main" val="2035250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F1C2E-B872-4D51-8105-26174BCF4DCE}"/>
              </a:ext>
            </a:extLst>
          </p:cNvPr>
          <p:cNvSpPr>
            <a:spLocks noGrp="1"/>
          </p:cNvSpPr>
          <p:nvPr>
            <p:ph type="title"/>
          </p:nvPr>
        </p:nvSpPr>
        <p:spPr/>
        <p:txBody>
          <a:bodyPr/>
          <a:lstStyle/>
          <a:p>
            <a:r>
              <a:rPr lang="en-US" dirty="0"/>
              <a:t>I) What is it to commit sin? </a:t>
            </a:r>
          </a:p>
        </p:txBody>
      </p:sp>
      <p:sp>
        <p:nvSpPr>
          <p:cNvPr id="3" name="Content Placeholder 2">
            <a:extLst>
              <a:ext uri="{FF2B5EF4-FFF2-40B4-BE49-F238E27FC236}">
                <a16:creationId xmlns:a16="http://schemas.microsoft.com/office/drawing/2014/main" id="{8CBDE51C-C788-4940-9D1C-D5F414A90C9B}"/>
              </a:ext>
            </a:extLst>
          </p:cNvPr>
          <p:cNvSpPr>
            <a:spLocks noGrp="1"/>
          </p:cNvSpPr>
          <p:nvPr>
            <p:ph idx="1"/>
          </p:nvPr>
        </p:nvSpPr>
        <p:spPr/>
        <p:txBody>
          <a:bodyPr/>
          <a:lstStyle/>
          <a:p>
            <a:r>
              <a:rPr lang="en-US" dirty="0"/>
              <a:t>A) The only way to correctly gauge sin is to measure its punishment. </a:t>
            </a:r>
          </a:p>
          <a:p>
            <a:r>
              <a:rPr lang="en-US" dirty="0"/>
              <a:t>. God is infinite in all His attributes.</a:t>
            </a:r>
          </a:p>
          <a:p>
            <a:r>
              <a:rPr lang="en-US" dirty="0"/>
              <a:t>Mercy – </a:t>
            </a:r>
          </a:p>
          <a:p>
            <a:r>
              <a:rPr lang="en-US" b="1" dirty="0"/>
              <a:t>Deuteronomy 5:9b For I, the LORD your God, am a jealous God, visiting the iniquity of the fathers upon the children to the third and fourth generations of those who hate Me, 10 but showing mercy to thousands, to those who love Me and keep My commandments.</a:t>
            </a:r>
          </a:p>
          <a:p>
            <a:r>
              <a:rPr lang="en-US" b="1" dirty="0"/>
              <a:t>Goes for His love, compassion, and punishment </a:t>
            </a:r>
          </a:p>
          <a:p>
            <a:r>
              <a:rPr lang="en-US" b="1" dirty="0"/>
              <a:t>God is just </a:t>
            </a:r>
            <a:endParaRPr lang="en-US" dirty="0"/>
          </a:p>
          <a:p>
            <a:endParaRPr lang="en-US" dirty="0"/>
          </a:p>
        </p:txBody>
      </p:sp>
    </p:spTree>
    <p:extLst>
      <p:ext uri="{BB962C8B-B14F-4D97-AF65-F5344CB8AC3E}">
        <p14:creationId xmlns:p14="http://schemas.microsoft.com/office/powerpoint/2010/main" val="423145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93D74-6FB9-4B95-9734-5A09D862CDC1}"/>
              </a:ext>
            </a:extLst>
          </p:cNvPr>
          <p:cNvSpPr>
            <a:spLocks noGrp="1"/>
          </p:cNvSpPr>
          <p:nvPr>
            <p:ph type="title"/>
          </p:nvPr>
        </p:nvSpPr>
        <p:spPr/>
        <p:txBody>
          <a:bodyPr/>
          <a:lstStyle/>
          <a:p>
            <a:r>
              <a:rPr lang="en-US" dirty="0"/>
              <a:t>I) What is it to commit sin? </a:t>
            </a:r>
          </a:p>
        </p:txBody>
      </p:sp>
      <p:sp>
        <p:nvSpPr>
          <p:cNvPr id="3" name="Content Placeholder 2">
            <a:extLst>
              <a:ext uri="{FF2B5EF4-FFF2-40B4-BE49-F238E27FC236}">
                <a16:creationId xmlns:a16="http://schemas.microsoft.com/office/drawing/2014/main" id="{5958965A-6EFB-4CE8-966D-D6F3524D1542}"/>
              </a:ext>
            </a:extLst>
          </p:cNvPr>
          <p:cNvSpPr>
            <a:spLocks noGrp="1"/>
          </p:cNvSpPr>
          <p:nvPr>
            <p:ph idx="1"/>
          </p:nvPr>
        </p:nvSpPr>
        <p:spPr/>
        <p:txBody>
          <a:bodyPr>
            <a:normAutofit lnSpcReduction="10000"/>
          </a:bodyPr>
          <a:lstStyle/>
          <a:p>
            <a:r>
              <a:rPr lang="en-US" dirty="0"/>
              <a:t>B) We live in a world of pain, sorrow, tears and death.</a:t>
            </a:r>
          </a:p>
          <a:p>
            <a:r>
              <a:rPr lang="en-US" dirty="0"/>
              <a:t>Genesis 3:23 therefore the LORD God sent</a:t>
            </a:r>
            <a:r>
              <a:rPr lang="en-US" b="1" u="sng" dirty="0"/>
              <a:t> him out of the garden of Eden </a:t>
            </a:r>
            <a:r>
              <a:rPr lang="en-US" dirty="0"/>
              <a:t>to till the ground from which he was taken. </a:t>
            </a:r>
          </a:p>
          <a:p>
            <a:r>
              <a:rPr lang="en-US" dirty="0"/>
              <a:t>24 So He drove out the man; and He placed cherubim at the east of the garden of Eden, and a flaming sword which turned every way, to guard the way to the </a:t>
            </a:r>
            <a:r>
              <a:rPr lang="en-US" b="1" u="sng" dirty="0"/>
              <a:t>tree of life</a:t>
            </a:r>
            <a:r>
              <a:rPr lang="en-US" dirty="0"/>
              <a:t>. </a:t>
            </a:r>
          </a:p>
          <a:p>
            <a:r>
              <a:rPr lang="en-US" dirty="0"/>
              <a:t>Spiritual death </a:t>
            </a:r>
          </a:p>
          <a:p>
            <a:r>
              <a:rPr lang="en-US" b="1" dirty="0"/>
              <a:t>Romans 5:12 Therefore, just as through one man sin entered the world, and death through sin, and thus death spread to all men, because all sinned—</a:t>
            </a:r>
            <a:endParaRPr lang="en-US" dirty="0"/>
          </a:p>
          <a:p>
            <a:endParaRPr lang="en-US" dirty="0"/>
          </a:p>
        </p:txBody>
      </p:sp>
    </p:spTree>
    <p:extLst>
      <p:ext uri="{BB962C8B-B14F-4D97-AF65-F5344CB8AC3E}">
        <p14:creationId xmlns:p14="http://schemas.microsoft.com/office/powerpoint/2010/main" val="1374396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D9F01-FBE6-4429-88BB-7FE1B6D3794D}"/>
              </a:ext>
            </a:extLst>
          </p:cNvPr>
          <p:cNvSpPr>
            <a:spLocks noGrp="1"/>
          </p:cNvSpPr>
          <p:nvPr>
            <p:ph type="title"/>
          </p:nvPr>
        </p:nvSpPr>
        <p:spPr/>
        <p:txBody>
          <a:bodyPr/>
          <a:lstStyle/>
          <a:p>
            <a:r>
              <a:rPr lang="en-US" dirty="0"/>
              <a:t>I) What is it to commit sin? </a:t>
            </a:r>
          </a:p>
        </p:txBody>
      </p:sp>
      <p:sp>
        <p:nvSpPr>
          <p:cNvPr id="3" name="Content Placeholder 2">
            <a:extLst>
              <a:ext uri="{FF2B5EF4-FFF2-40B4-BE49-F238E27FC236}">
                <a16:creationId xmlns:a16="http://schemas.microsoft.com/office/drawing/2014/main" id="{8BA4DF4C-057E-4003-B240-3F44E89AC6BE}"/>
              </a:ext>
            </a:extLst>
          </p:cNvPr>
          <p:cNvSpPr>
            <a:spLocks noGrp="1"/>
          </p:cNvSpPr>
          <p:nvPr>
            <p:ph idx="1"/>
          </p:nvPr>
        </p:nvSpPr>
        <p:spPr/>
        <p:txBody>
          <a:bodyPr/>
          <a:lstStyle/>
          <a:p>
            <a:r>
              <a:rPr lang="en-US" dirty="0"/>
              <a:t>Physical consequences of sin </a:t>
            </a:r>
          </a:p>
          <a:p>
            <a:r>
              <a:rPr lang="en-US" dirty="0"/>
              <a:t>We do not live in a perfect world. </a:t>
            </a:r>
          </a:p>
          <a:p>
            <a:r>
              <a:rPr lang="en-US" dirty="0"/>
              <a:t>Suffering due to our physical bodies (the pain of injury, illness, death) </a:t>
            </a:r>
          </a:p>
          <a:p>
            <a:r>
              <a:rPr lang="en-US" dirty="0"/>
              <a:t>We can understand sin by what was lost, by what man has to endure in this world.</a:t>
            </a:r>
          </a:p>
          <a:p>
            <a:endParaRPr lang="en-US" dirty="0"/>
          </a:p>
          <a:p>
            <a:endParaRPr lang="en-US" dirty="0"/>
          </a:p>
        </p:txBody>
      </p:sp>
    </p:spTree>
    <p:extLst>
      <p:ext uri="{BB962C8B-B14F-4D97-AF65-F5344CB8AC3E}">
        <p14:creationId xmlns:p14="http://schemas.microsoft.com/office/powerpoint/2010/main" val="4079146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CF3FA-8C75-40E7-BA74-B9B063D66EB8}"/>
              </a:ext>
            </a:extLst>
          </p:cNvPr>
          <p:cNvSpPr>
            <a:spLocks noGrp="1"/>
          </p:cNvSpPr>
          <p:nvPr>
            <p:ph type="title"/>
          </p:nvPr>
        </p:nvSpPr>
        <p:spPr/>
        <p:txBody>
          <a:bodyPr/>
          <a:lstStyle/>
          <a:p>
            <a:r>
              <a:rPr lang="en-US" dirty="0"/>
              <a:t>I) What is it to commit sin? </a:t>
            </a:r>
          </a:p>
        </p:txBody>
      </p:sp>
      <p:sp>
        <p:nvSpPr>
          <p:cNvPr id="3" name="Content Placeholder 2">
            <a:extLst>
              <a:ext uri="{FF2B5EF4-FFF2-40B4-BE49-F238E27FC236}">
                <a16:creationId xmlns:a16="http://schemas.microsoft.com/office/drawing/2014/main" id="{B47903F7-7219-4A46-8FCE-C858166CAD45}"/>
              </a:ext>
            </a:extLst>
          </p:cNvPr>
          <p:cNvSpPr>
            <a:spLocks noGrp="1"/>
          </p:cNvSpPr>
          <p:nvPr>
            <p:ph idx="1"/>
          </p:nvPr>
        </p:nvSpPr>
        <p:spPr/>
        <p:txBody>
          <a:bodyPr/>
          <a:lstStyle/>
          <a:p>
            <a:r>
              <a:rPr lang="en-US" b="1" dirty="0"/>
              <a:t>C) Is there any punishment in the future (the grave and beyond) on account of our sins? </a:t>
            </a:r>
            <a:endParaRPr lang="en-US" dirty="0"/>
          </a:p>
          <a:p>
            <a:r>
              <a:rPr lang="en-US" dirty="0"/>
              <a:t>The only answer must come by revelation and not by conjecture. </a:t>
            </a:r>
          </a:p>
          <a:p>
            <a:r>
              <a:rPr lang="en-US" dirty="0"/>
              <a:t>We never want to think of a love one suffering due to their sins or ourselves being eternally separated from God. </a:t>
            </a:r>
          </a:p>
          <a:p>
            <a:endParaRPr lang="en-US" dirty="0"/>
          </a:p>
        </p:txBody>
      </p:sp>
    </p:spTree>
    <p:extLst>
      <p:ext uri="{BB962C8B-B14F-4D97-AF65-F5344CB8AC3E}">
        <p14:creationId xmlns:p14="http://schemas.microsoft.com/office/powerpoint/2010/main" val="1083100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0AFC2-F16F-4C4A-8FC3-1F3F0797696A}"/>
              </a:ext>
            </a:extLst>
          </p:cNvPr>
          <p:cNvSpPr>
            <a:spLocks noGrp="1"/>
          </p:cNvSpPr>
          <p:nvPr>
            <p:ph type="title"/>
          </p:nvPr>
        </p:nvSpPr>
        <p:spPr/>
        <p:txBody>
          <a:bodyPr/>
          <a:lstStyle/>
          <a:p>
            <a:r>
              <a:rPr lang="en-US" b="1" u="sng" dirty="0"/>
              <a:t>II) The Main Questions</a:t>
            </a:r>
            <a:br>
              <a:rPr lang="en-US" dirty="0"/>
            </a:br>
            <a:endParaRPr lang="en-US" dirty="0"/>
          </a:p>
        </p:txBody>
      </p:sp>
      <p:sp>
        <p:nvSpPr>
          <p:cNvPr id="3" name="Content Placeholder 2">
            <a:extLst>
              <a:ext uri="{FF2B5EF4-FFF2-40B4-BE49-F238E27FC236}">
                <a16:creationId xmlns:a16="http://schemas.microsoft.com/office/drawing/2014/main" id="{283C0420-4408-4820-A8A7-D52E74100FC8}"/>
              </a:ext>
            </a:extLst>
          </p:cNvPr>
          <p:cNvSpPr>
            <a:spLocks noGrp="1"/>
          </p:cNvSpPr>
          <p:nvPr>
            <p:ph idx="1"/>
          </p:nvPr>
        </p:nvSpPr>
        <p:spPr/>
        <p:txBody>
          <a:bodyPr/>
          <a:lstStyle/>
          <a:p>
            <a:r>
              <a:rPr lang="en-US" b="1" dirty="0"/>
              <a:t>A) Is there any punishment after death? </a:t>
            </a:r>
            <a:endParaRPr lang="en-US" dirty="0"/>
          </a:p>
          <a:p>
            <a:r>
              <a:rPr lang="en-US" b="1" dirty="0"/>
              <a:t>Luke 12:4 "And I say to you, My friends, do not be afraid of those who kill the body, and after that have no more that they can do. 5 "But I will show you whom you should fear: Fear Him who, after He has killed, has power to cast into hell; yes, I say to you, fear Him!</a:t>
            </a:r>
          </a:p>
          <a:p>
            <a:r>
              <a:rPr lang="en-US" dirty="0"/>
              <a:t>“cast into hell” which by definition means a place of punishment</a:t>
            </a:r>
          </a:p>
          <a:p>
            <a:r>
              <a:rPr lang="en-US" dirty="0"/>
              <a:t>Death does not mean the end of existence. </a:t>
            </a:r>
          </a:p>
          <a:p>
            <a:r>
              <a:rPr lang="en-US" dirty="0"/>
              <a:t>There is something God can do to man after his physical death. </a:t>
            </a:r>
          </a:p>
          <a:p>
            <a:endParaRPr lang="en-US" dirty="0"/>
          </a:p>
          <a:p>
            <a:endParaRPr lang="en-US" dirty="0"/>
          </a:p>
        </p:txBody>
      </p:sp>
    </p:spTree>
    <p:extLst>
      <p:ext uri="{BB962C8B-B14F-4D97-AF65-F5344CB8AC3E}">
        <p14:creationId xmlns:p14="http://schemas.microsoft.com/office/powerpoint/2010/main" val="2351352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2897A-F64A-4C75-9F28-62BB655376D7}"/>
              </a:ext>
            </a:extLst>
          </p:cNvPr>
          <p:cNvSpPr>
            <a:spLocks noGrp="1"/>
          </p:cNvSpPr>
          <p:nvPr>
            <p:ph type="title"/>
          </p:nvPr>
        </p:nvSpPr>
        <p:spPr/>
        <p:txBody>
          <a:bodyPr/>
          <a:lstStyle/>
          <a:p>
            <a:r>
              <a:rPr lang="en-US" b="1" u="sng" dirty="0"/>
              <a:t>II) The Main Questions</a:t>
            </a:r>
            <a:endParaRPr lang="en-US" dirty="0"/>
          </a:p>
        </p:txBody>
      </p:sp>
      <p:sp>
        <p:nvSpPr>
          <p:cNvPr id="3" name="Content Placeholder 2">
            <a:extLst>
              <a:ext uri="{FF2B5EF4-FFF2-40B4-BE49-F238E27FC236}">
                <a16:creationId xmlns:a16="http://schemas.microsoft.com/office/drawing/2014/main" id="{35EB69D2-C425-428A-BFB5-17C8367C33BD}"/>
              </a:ext>
            </a:extLst>
          </p:cNvPr>
          <p:cNvSpPr>
            <a:spLocks noGrp="1"/>
          </p:cNvSpPr>
          <p:nvPr>
            <p:ph idx="1"/>
          </p:nvPr>
        </p:nvSpPr>
        <p:spPr/>
        <p:txBody>
          <a:bodyPr/>
          <a:lstStyle/>
          <a:p>
            <a:r>
              <a:rPr lang="en-US" dirty="0"/>
              <a:t>B) When does the suffering mentioned by our God being. </a:t>
            </a:r>
          </a:p>
          <a:p>
            <a:r>
              <a:rPr lang="en-US" dirty="0"/>
              <a:t>Luke 16:19 "There was a certain rich man who was clothed in purple and fine linen and fared sumptuously every day.</a:t>
            </a:r>
          </a:p>
          <a:p>
            <a:r>
              <a:rPr lang="en-US" dirty="0"/>
              <a:t>Luke 16:22 "So it was that the beggar died, and was carried by the angels to Abraham's bosom. The rich man also died and was buried. 23 "And being in torments in Hades, he lifted up his eyes and saw Abraham afar off, and Lazarus in his bosom. 24 "Then he cried and said, 'Father Abraham, have mercy on me, and send Lazarus that he may dip the tip of his finger in water and cool my tongue; for I am tormented in this flame.'</a:t>
            </a:r>
          </a:p>
          <a:p>
            <a:endParaRPr lang="en-US" dirty="0"/>
          </a:p>
        </p:txBody>
      </p:sp>
    </p:spTree>
    <p:extLst>
      <p:ext uri="{BB962C8B-B14F-4D97-AF65-F5344CB8AC3E}">
        <p14:creationId xmlns:p14="http://schemas.microsoft.com/office/powerpoint/2010/main" val="1265187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8E239F-E913-4527-9D73-9BC405E461E4}"/>
              </a:ext>
            </a:extLst>
          </p:cNvPr>
          <p:cNvSpPr>
            <a:spLocks noGrp="1"/>
          </p:cNvSpPr>
          <p:nvPr>
            <p:ph idx="1"/>
          </p:nvPr>
        </p:nvSpPr>
        <p:spPr>
          <a:xfrm>
            <a:off x="838200" y="498764"/>
            <a:ext cx="10515600" cy="5678199"/>
          </a:xfrm>
        </p:spPr>
        <p:txBody>
          <a:bodyPr>
            <a:normAutofit/>
          </a:bodyPr>
          <a:lstStyle/>
          <a:p>
            <a:r>
              <a:rPr lang="en-US" dirty="0"/>
              <a:t>Hades – the realm of the dead does not refer to hell but the grave. </a:t>
            </a:r>
          </a:p>
          <a:p>
            <a:r>
              <a:rPr lang="en-US" dirty="0"/>
              <a:t>Both men were aware of their condition. </a:t>
            </a:r>
          </a:p>
          <a:p>
            <a:r>
              <a:rPr lang="en-US" dirty="0"/>
              <a:t>The wicked who know God cannot expect anything less. </a:t>
            </a:r>
          </a:p>
          <a:p>
            <a:r>
              <a:rPr lang="en-US" dirty="0"/>
              <a:t>The person who does not know God still sins against Him and is accountable for actions. </a:t>
            </a:r>
          </a:p>
          <a:p>
            <a:r>
              <a:rPr lang="en-US" b="1" dirty="0"/>
              <a:t>2 Thessalonians 1:8 in flaming fire taking vengeance on those who do not know God, and on those who do not obey the gospel of our Lord Jesus Christ.</a:t>
            </a:r>
            <a:endParaRPr lang="en-US" dirty="0"/>
          </a:p>
          <a:p>
            <a:r>
              <a:rPr lang="en-US" dirty="0"/>
              <a:t>There will be a time when death and hades shall give up their dead. </a:t>
            </a:r>
          </a:p>
          <a:p>
            <a:r>
              <a:rPr lang="en-US" b="1" dirty="0"/>
              <a:t>Revelation 20:13 The sea gave up the dead who were in it, and Death and Hades delivered up the dead who were in them. And they were judged, each one according to his works.</a:t>
            </a:r>
            <a:endParaRPr lang="en-US" dirty="0"/>
          </a:p>
          <a:p>
            <a:endParaRPr lang="en-US" dirty="0"/>
          </a:p>
        </p:txBody>
      </p:sp>
    </p:spTree>
    <p:extLst>
      <p:ext uri="{BB962C8B-B14F-4D97-AF65-F5344CB8AC3E}">
        <p14:creationId xmlns:p14="http://schemas.microsoft.com/office/powerpoint/2010/main" val="923472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1321</Words>
  <Application>Microsoft Office PowerPoint</Application>
  <PresentationFormat>Widescreen</PresentationFormat>
  <Paragraphs>68</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PowerPoint Presentation</vt:lpstr>
      <vt:lpstr>PowerPoint Presentation</vt:lpstr>
      <vt:lpstr>I) What is it to commit sin? </vt:lpstr>
      <vt:lpstr>I) What is it to commit sin? </vt:lpstr>
      <vt:lpstr>I) What is it to commit sin? </vt:lpstr>
      <vt:lpstr>I) What is it to commit sin? </vt:lpstr>
      <vt:lpstr>II) The Main Questions </vt:lpstr>
      <vt:lpstr>II) The Main Questions</vt:lpstr>
      <vt:lpstr>PowerPoint Presentation</vt:lpstr>
      <vt:lpstr>II) The Main Questions</vt:lpstr>
      <vt:lpstr>PowerPoint Presentation</vt:lpstr>
      <vt:lpstr>II) The Main Questions</vt:lpstr>
      <vt:lpstr>II) The Main Questions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Dennis Tucker</dc:creator>
  <cp:lastModifiedBy>Dennis Tucker</cp:lastModifiedBy>
  <cp:revision>4</cp:revision>
  <dcterms:created xsi:type="dcterms:W3CDTF">2021-01-27T16:29:31Z</dcterms:created>
  <dcterms:modified xsi:type="dcterms:W3CDTF">2021-02-07T20:51:56Z</dcterms:modified>
</cp:coreProperties>
</file>