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381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3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7FE61-C28B-40D2-A813-F34E6FB5959A}" type="datetimeFigureOut">
              <a:rPr lang="en-US" smtClean="0"/>
              <a:pPr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12085-3ED0-4D6F-B655-C2CB796908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12262" y="2967335"/>
            <a:ext cx="7519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Summer Time Tendencies</a:t>
            </a:r>
          </a:p>
        </p:txBody>
      </p:sp>
      <p:pic>
        <p:nvPicPr>
          <p:cNvPr id="2050" name="Picture 2" descr="C:\Users\Westside\AppData\Local\Microsoft\Windows\Temporary Internet Files\Content.IE5\ONQ0DDR6\MCj04298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838200"/>
            <a:ext cx="1905000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Vacations and Forgetting About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Summer time offers more free</a:t>
            </a:r>
            <a:r>
              <a:rPr lang="en-US" baseline="0" dirty="0" smtClean="0"/>
              <a:t> time and more to do </a:t>
            </a:r>
          </a:p>
          <a:p>
            <a:r>
              <a:rPr lang="en-US" baseline="0" dirty="0" smtClean="0"/>
              <a:t>Two dangers</a:t>
            </a:r>
          </a:p>
          <a:p>
            <a:pPr lvl="1"/>
            <a:r>
              <a:rPr lang="en-US" dirty="0" smtClean="0"/>
              <a:t>Doing</a:t>
            </a:r>
            <a:r>
              <a:rPr lang="en-US" baseline="0" dirty="0" smtClean="0"/>
              <a:t> things away from home we would not normally do</a:t>
            </a:r>
          </a:p>
          <a:p>
            <a:pPr lvl="1"/>
            <a:r>
              <a:rPr lang="en-US" baseline="0" dirty="0" smtClean="0"/>
              <a:t>Forsaking the assembling of the saints</a:t>
            </a:r>
          </a:p>
          <a:p>
            <a:pPr lvl="1"/>
            <a:r>
              <a:rPr lang="en-US" dirty="0" smtClean="0"/>
              <a:t>Can a virgin forget her ornaments, [Or] a bride her attire? Yet My people have forgotten Me days without number.  Jeremiah 2.32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cross jes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9800" y="2286000"/>
            <a:ext cx="2871788" cy="4294262"/>
          </a:xfrm>
        </p:spPr>
      </p:pic>
      <p:sp>
        <p:nvSpPr>
          <p:cNvPr id="6" name="Rectangle 5"/>
          <p:cNvSpPr/>
          <p:nvPr/>
        </p:nvSpPr>
        <p:spPr>
          <a:xfrm>
            <a:off x="4267200" y="1066800"/>
            <a:ext cx="46485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 Died For 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4" descr="willie-lee-grav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447800"/>
            <a:ext cx="2991971" cy="4840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Immodesty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there a woman met him, [With] the attire of a harlot, and a crafty heart. Proverbs 7.10</a:t>
            </a:r>
          </a:p>
          <a:p>
            <a:pPr lvl="1"/>
            <a:r>
              <a:rPr lang="en-US" dirty="0" smtClean="0"/>
              <a:t>Solomon did</a:t>
            </a:r>
            <a:r>
              <a:rPr lang="en-US" baseline="0" dirty="0" smtClean="0"/>
              <a:t> not have to describe this woman</a:t>
            </a:r>
          </a:p>
          <a:p>
            <a:pPr lvl="0"/>
            <a:r>
              <a:rPr lang="en-US" dirty="0" smtClean="0"/>
              <a:t>1 Timothy 2.8-10</a:t>
            </a:r>
          </a:p>
          <a:p>
            <a:pPr lvl="1"/>
            <a:r>
              <a:rPr lang="en-US" dirty="0" smtClean="0"/>
              <a:t>Modest apparel</a:t>
            </a:r>
          </a:p>
          <a:p>
            <a:pPr lvl="1"/>
            <a:r>
              <a:rPr lang="en-US" dirty="0" smtClean="0"/>
              <a:t>Attitude (a crafty heart) which results in actions and apparel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Summer time problems with modesty</a:t>
            </a:r>
          </a:p>
          <a:p>
            <a:pPr lvl="1"/>
            <a:r>
              <a:rPr lang="en-US" dirty="0" smtClean="0"/>
              <a:t>Weather and clothing styles</a:t>
            </a:r>
          </a:p>
          <a:p>
            <a:pPr lvl="1"/>
            <a:r>
              <a:rPr lang="en-US" dirty="0" smtClean="0"/>
              <a:t>Activities</a:t>
            </a:r>
            <a:endParaRPr lang="en-US" baseline="0" dirty="0" smtClean="0"/>
          </a:p>
          <a:p>
            <a:pPr lvl="0"/>
            <a:r>
              <a:rPr lang="en-US" dirty="0" smtClean="0"/>
              <a:t>More acute during the summer</a:t>
            </a:r>
          </a:p>
          <a:p>
            <a:pPr lvl="1"/>
            <a:r>
              <a:rPr lang="en-US" dirty="0" smtClean="0"/>
              <a:t>Seen in attitude</a:t>
            </a:r>
            <a:r>
              <a:rPr lang="en-US" baseline="0" dirty="0" smtClean="0"/>
              <a:t> of immodest person</a:t>
            </a:r>
          </a:p>
          <a:p>
            <a:pPr lvl="1"/>
            <a:r>
              <a:rPr lang="en-US" baseline="0" dirty="0" smtClean="0"/>
              <a:t>Its affects on others</a:t>
            </a:r>
          </a:p>
          <a:p>
            <a:pPr lvl="1"/>
            <a:r>
              <a:rPr lang="en-US" baseline="0" dirty="0" smtClean="0"/>
              <a:t>Quotes</a:t>
            </a:r>
          </a:p>
        </p:txBody>
      </p:sp>
      <p:pic>
        <p:nvPicPr>
          <p:cNvPr id="1026" name="Picture 2" descr="C:\Users\Westside\AppData\Local\Microsoft\Windows\Temporary Internet Files\Content.IE5\ONQ0DDR6\MCj04298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343400"/>
            <a:ext cx="1905000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way you dress can distract during worship.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question whom you're dressing for.  I hope you are not dressing to attract other men.  When you expose yourself--showing cleavage or thighs, it's hard not to look.  You make me feel very uncomfortable.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PLEASE consider your brothers!  Don't wear low-cut blouses... Don't wear tight slacks or jeans that fit too closely... It's hard to keep a pure mind in the world, but if you dress like the world at church, you make it hard on us while worshipping as well. 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considering what to wear, ask  your husband.  Men know what causes other men to fail. 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respect sisters in Christ that dress modestly.  I expect it from my wife and children.  All should respect </a:t>
            </a:r>
            <a:r>
              <a:rPr lang="en-US" sz="3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God's standard</a:t>
            </a:r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Leave the skin show to your husband.  There is no reason to be wearing spaghetti straps, or shoulder-less dresses.  If you're unmarried and doing this, it's the wrong way to attract the right man.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</a:t>
            </a:r>
          </a:p>
          <a:p>
            <a:pPr lvl="1"/>
            <a:r>
              <a:rPr lang="en-US" dirty="0" smtClean="0"/>
              <a:t>But I say to you that whoever looks at a woman to lust for her has already committed adultery with her in his heart. Matthew 5.28</a:t>
            </a:r>
          </a:p>
          <a:p>
            <a:pPr lvl="1"/>
            <a:r>
              <a:rPr lang="en-US" dirty="0" smtClean="0"/>
              <a:t>Are to dress modestly</a:t>
            </a:r>
            <a:r>
              <a:rPr lang="en-US" baseline="0" dirty="0" smtClean="0"/>
              <a:t> too!!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 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Increase during the summer time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Manner of dress</a:t>
            </a:r>
          </a:p>
          <a:p>
            <a:pPr lvl="1"/>
            <a:r>
              <a:rPr lang="en-US" dirty="0" smtClean="0"/>
              <a:t>Increase of freedom</a:t>
            </a:r>
          </a:p>
          <a:p>
            <a:pPr lvl="0"/>
            <a:r>
              <a:rPr lang="en-US" dirty="0" smtClean="0"/>
              <a:t>Proverbs 7.21-27</a:t>
            </a:r>
          </a:p>
          <a:p>
            <a:pPr lvl="0"/>
            <a:r>
              <a:rPr lang="en-US" dirty="0" smtClean="0"/>
              <a:t>There is a cost </a:t>
            </a:r>
          </a:p>
          <a:p>
            <a:pPr lvl="1"/>
            <a:r>
              <a:rPr lang="en-US" dirty="0" smtClean="0"/>
              <a:t>Feeling of being used (shame)</a:t>
            </a:r>
          </a:p>
          <a:p>
            <a:pPr lvl="1"/>
            <a:r>
              <a:rPr lang="en-US" dirty="0" smtClean="0"/>
              <a:t>Pregnancy (fear)</a:t>
            </a:r>
          </a:p>
          <a:p>
            <a:pPr lvl="1"/>
            <a:r>
              <a:rPr lang="en-US" dirty="0" smtClean="0"/>
              <a:t>Reputation being harmed (Ridicule)</a:t>
            </a:r>
          </a:p>
          <a:p>
            <a:pPr lvl="1"/>
            <a:r>
              <a:rPr lang="en-US" dirty="0" smtClean="0"/>
              <a:t>Sin (Guilt)</a:t>
            </a:r>
          </a:p>
          <a:p>
            <a:pPr lvl="1"/>
            <a:r>
              <a:rPr lang="en-US" dirty="0" smtClean="0"/>
              <a:t>Anger (Retribution)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Therefore</a:t>
            </a:r>
          </a:p>
          <a:p>
            <a:r>
              <a:rPr lang="en-US" dirty="0" smtClean="0"/>
              <a:t>Parents know where your children are</a:t>
            </a:r>
            <a:r>
              <a:rPr lang="en-US" baseline="0" dirty="0" smtClean="0"/>
              <a:t> and who they are with</a:t>
            </a:r>
          </a:p>
          <a:p>
            <a:r>
              <a:rPr lang="en-US" baseline="0" dirty="0" smtClean="0"/>
              <a:t>Young people don’t place yourself in a situation to be tempted, James 1.13-15</a:t>
            </a:r>
          </a:p>
          <a:p>
            <a:r>
              <a:rPr lang="en-US" baseline="0" dirty="0" smtClean="0"/>
              <a:t>Fact</a:t>
            </a:r>
          </a:p>
          <a:p>
            <a:pPr lvl="1"/>
            <a:r>
              <a:rPr lang="en-US" dirty="0" smtClean="0"/>
              <a:t>Teen pregnancies are about the</a:t>
            </a:r>
            <a:r>
              <a:rPr lang="en-US" baseline="0" dirty="0" smtClean="0"/>
              <a:t> same for “Christians” and non-</a:t>
            </a:r>
            <a:r>
              <a:rPr lang="en-US" dirty="0" smtClean="0"/>
              <a:t>C</a:t>
            </a:r>
            <a:r>
              <a:rPr lang="en-US" baseline="0" dirty="0" smtClean="0"/>
              <a:t>hristians</a:t>
            </a:r>
          </a:p>
          <a:p>
            <a:pPr lvl="1"/>
            <a:r>
              <a:rPr lang="en-US" baseline="0" dirty="0" smtClean="0"/>
              <a:t>Lax attitudes exist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449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Immodesty</vt:lpstr>
      <vt:lpstr>Slide 3</vt:lpstr>
      <vt:lpstr>Slide 4</vt:lpstr>
      <vt:lpstr>Slide 5</vt:lpstr>
      <vt:lpstr>Slide 6</vt:lpstr>
      <vt:lpstr>Slide 7</vt:lpstr>
      <vt:lpstr>Sexual Sins</vt:lpstr>
      <vt:lpstr>Slide 9</vt:lpstr>
      <vt:lpstr>Vacations and Forgetting About God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Westside</dc:creator>
  <cp:lastModifiedBy>Lilac Road cofC</cp:lastModifiedBy>
  <cp:revision>13</cp:revision>
  <dcterms:created xsi:type="dcterms:W3CDTF">2010-05-26T18:25:07Z</dcterms:created>
  <dcterms:modified xsi:type="dcterms:W3CDTF">2014-06-19T19:07:31Z</dcterms:modified>
</cp:coreProperties>
</file>