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9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8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6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9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5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5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6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4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76B5-7C92-4C98-A455-AA8F549BDE41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D634-29B0-4B74-87EA-23E41DC50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2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1162050"/>
            <a:ext cx="2247900" cy="25235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71" y="4540704"/>
            <a:ext cx="2686050" cy="1704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419600"/>
            <a:ext cx="2752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828800"/>
            <a:ext cx="2643188" cy="380223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"/>
            <a:ext cx="4084782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86912"/>
            <a:ext cx="4182836" cy="234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7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9" y="1112646"/>
            <a:ext cx="3810002" cy="5501070"/>
          </a:xfrm>
        </p:spPr>
      </p:pic>
    </p:spTree>
    <p:extLst>
      <p:ext uri="{BB962C8B-B14F-4D97-AF65-F5344CB8AC3E}">
        <p14:creationId xmlns:p14="http://schemas.microsoft.com/office/powerpoint/2010/main" val="35948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people are Biblically illiterate</a:t>
            </a:r>
          </a:p>
          <a:p>
            <a:r>
              <a:rPr lang="en-US" dirty="0" smtClean="0"/>
              <a:t>Many will accept the television</a:t>
            </a:r>
            <a:r>
              <a:rPr lang="en-US" baseline="0" dirty="0" smtClean="0"/>
              <a:t> or movie as being accurate</a:t>
            </a:r>
          </a:p>
          <a:p>
            <a:r>
              <a:rPr lang="en-US" baseline="0" dirty="0" smtClean="0"/>
              <a:t>The movie and television version is often wrong</a:t>
            </a:r>
          </a:p>
          <a:p>
            <a:pPr lvl="1"/>
            <a:r>
              <a:rPr lang="en-US" dirty="0" smtClean="0"/>
              <a:t>Noah about environmentalism</a:t>
            </a:r>
          </a:p>
          <a:p>
            <a:pPr lvl="1"/>
            <a:r>
              <a:rPr lang="en-US" dirty="0" smtClean="0"/>
              <a:t>Moses a terrorist</a:t>
            </a:r>
          </a:p>
          <a:p>
            <a:pPr lvl="1"/>
            <a:r>
              <a:rPr lang="en-US" dirty="0" smtClean="0"/>
              <a:t>Jesus just a spiritual leader</a:t>
            </a:r>
          </a:p>
        </p:txBody>
      </p:sp>
    </p:spTree>
    <p:extLst>
      <p:ext uri="{BB962C8B-B14F-4D97-AF65-F5344CB8AC3E}">
        <p14:creationId xmlns:p14="http://schemas.microsoft.com/office/powerpoint/2010/main" val="149332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Most Bible Stories</a:t>
            </a:r>
            <a:r>
              <a:rPr lang="en-US" baseline="0" dirty="0" smtClean="0"/>
              <a:t> and Movies Miss the 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Ignorance among the writers and producers</a:t>
            </a:r>
          </a:p>
          <a:p>
            <a:r>
              <a:rPr lang="en-US" dirty="0" smtClean="0"/>
              <a:t>Human traditions</a:t>
            </a:r>
          </a:p>
          <a:p>
            <a:r>
              <a:rPr lang="en-US" dirty="0" smtClean="0"/>
              <a:t>They</a:t>
            </a:r>
            <a:r>
              <a:rPr lang="en-US" baseline="0" dirty="0" smtClean="0"/>
              <a:t> do not believe the in the inspiration of the Bible</a:t>
            </a:r>
          </a:p>
          <a:p>
            <a:pPr lvl="1"/>
            <a:r>
              <a:rPr lang="en-US" u="sng" dirty="0" smtClean="0"/>
              <a:t>The Bible</a:t>
            </a:r>
            <a:r>
              <a:rPr lang="en-US" u="none" dirty="0" smtClean="0"/>
              <a:t>,</a:t>
            </a:r>
            <a:r>
              <a:rPr lang="en-US" u="none" baseline="0" dirty="0" smtClean="0"/>
              <a:t> 2013 docudrama </a:t>
            </a:r>
            <a:r>
              <a:rPr lang="en-US" i="1" u="none" baseline="0" dirty="0" smtClean="0"/>
              <a:t>“This program is an adaptation of Bible stories.  It endeavors to stay true to the spirit of the Book.”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4121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Most Bible Stories</a:t>
            </a:r>
            <a:r>
              <a:rPr lang="en-US" baseline="0" dirty="0" smtClean="0"/>
              <a:t> and Movies Miss the 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Ignorance among the writers and producers</a:t>
            </a:r>
          </a:p>
          <a:p>
            <a:r>
              <a:rPr lang="en-US" dirty="0" smtClean="0"/>
              <a:t>Human traditions</a:t>
            </a:r>
          </a:p>
          <a:p>
            <a:r>
              <a:rPr lang="en-US" dirty="0" smtClean="0"/>
              <a:t>They</a:t>
            </a:r>
            <a:r>
              <a:rPr lang="en-US" baseline="0" dirty="0" smtClean="0"/>
              <a:t> do not believe the in the inspiration of the Bible</a:t>
            </a:r>
          </a:p>
          <a:p>
            <a:r>
              <a:rPr lang="en-US" i="0" u="none" baseline="0" dirty="0" smtClean="0"/>
              <a:t>Not content to speak where the Bible speaks and be silent where the Bible is silent</a:t>
            </a:r>
          </a:p>
          <a:p>
            <a:r>
              <a:rPr lang="en-US" i="0" u="none" baseline="0" dirty="0" smtClean="0"/>
              <a:t>Skeptics and critics are making many movies</a:t>
            </a:r>
          </a:p>
        </p:txBody>
      </p:sp>
    </p:spTree>
    <p:extLst>
      <p:ext uri="{BB962C8B-B14F-4D97-AF65-F5344CB8AC3E}">
        <p14:creationId xmlns:p14="http://schemas.microsoft.com/office/powerpoint/2010/main" val="253779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i="1" u="none" baseline="0" dirty="0" smtClean="0"/>
              <a:t>The Bible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u="none" baseline="0" dirty="0" smtClean="0"/>
              <a:t>Produced by God and not by mere men</a:t>
            </a:r>
          </a:p>
          <a:p>
            <a:pPr lvl="0"/>
            <a:r>
              <a:rPr lang="en-US" i="1" u="none" baseline="0" dirty="0" smtClean="0"/>
              <a:t>Confirmed by miracles</a:t>
            </a:r>
          </a:p>
          <a:p>
            <a:pPr lvl="0"/>
            <a:r>
              <a:rPr lang="en-US" i="1" u="none" baseline="0" dirty="0" smtClean="0"/>
              <a:t>A produce of inspiration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161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Facts</vt:lpstr>
      <vt:lpstr>Why Most Bible Stories and Movies Miss the Mark</vt:lpstr>
      <vt:lpstr>Why Most Bible Stories and Movies Miss the Mark</vt:lpstr>
      <vt:lpstr>The Bible Is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3</cp:revision>
  <dcterms:created xsi:type="dcterms:W3CDTF">2015-04-22T18:04:35Z</dcterms:created>
  <dcterms:modified xsi:type="dcterms:W3CDTF">2015-04-22T18:18:29Z</dcterms:modified>
</cp:coreProperties>
</file>