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69" d="100"/>
          <a:sy n="69" d="100"/>
        </p:scale>
        <p:origin x="-82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B0B12-E812-4FA3-A4E0-E6AE7819F084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16E1F-5786-4A46-A74D-7A36F5C85C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Christian Stand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6.11-14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Christian Stands Against Something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 rot="20983799">
            <a:off x="457200" y="1600200"/>
            <a:ext cx="4038600" cy="4525963"/>
          </a:xfrm>
        </p:spPr>
        <p:txBody>
          <a:bodyPr/>
          <a:lstStyle/>
          <a:p>
            <a:r>
              <a:rPr lang="en-US" sz="3200" b="1" dirty="0" smtClean="0"/>
              <a:t>Against the devil</a:t>
            </a:r>
          </a:p>
          <a:p>
            <a:r>
              <a:rPr lang="en-US" sz="3200" b="1" dirty="0" smtClean="0"/>
              <a:t>Against wrong</a:t>
            </a:r>
          </a:p>
          <a:p>
            <a:r>
              <a:rPr lang="en-US" sz="3200" b="1" dirty="0" smtClean="0"/>
              <a:t>False doctrine</a:t>
            </a:r>
          </a:p>
        </p:txBody>
      </p:sp>
      <p:pic>
        <p:nvPicPr>
          <p:cNvPr id="6" name="Content Placeholder 5" descr="man with Bibl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10200" y="1973798"/>
            <a:ext cx="2514600" cy="377876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Christian Stands For Something</a:t>
            </a:r>
            <a:endParaRPr lang="en-US" dirty="0"/>
          </a:p>
        </p:txBody>
      </p:sp>
      <p:pic>
        <p:nvPicPr>
          <p:cNvPr id="5" name="Content Placeholder 4" descr="woman with Bibl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87349" y="2743200"/>
            <a:ext cx="3378302" cy="223996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821645">
            <a:off x="4648200" y="1600200"/>
            <a:ext cx="4038600" cy="4525963"/>
          </a:xfrm>
        </p:spPr>
        <p:txBody>
          <a:bodyPr/>
          <a:lstStyle/>
          <a:p>
            <a:r>
              <a:rPr lang="en-US" sz="3600" b="1" dirty="0" smtClean="0"/>
              <a:t>The Gospel of Christ</a:t>
            </a:r>
          </a:p>
          <a:p>
            <a:r>
              <a:rPr lang="en-US" sz="3600" b="1" dirty="0" smtClean="0"/>
              <a:t>Everything virtuous</a:t>
            </a:r>
          </a:p>
          <a:p>
            <a:pPr lvl="1"/>
            <a:r>
              <a:rPr lang="en-US" sz="3200" b="1" dirty="0" smtClean="0"/>
              <a:t>Moral excellence</a:t>
            </a:r>
          </a:p>
          <a:p>
            <a:pPr lvl="1"/>
            <a:r>
              <a:rPr lang="en-US" sz="3200" b="1" dirty="0" smtClean="0"/>
              <a:t>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Christian Stands</a:t>
            </a:r>
            <a:r>
              <a:rPr lang="en-US" baseline="0" dirty="0" smtClean="0"/>
              <a:t> Upon Something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20429666">
            <a:off x="583178" y="2333136"/>
            <a:ext cx="4038600" cy="377137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God’s word</a:t>
            </a:r>
          </a:p>
          <a:p>
            <a:r>
              <a:rPr lang="en-US" sz="3200" b="1" dirty="0" smtClean="0"/>
              <a:t>Cannot be broken</a:t>
            </a:r>
          </a:p>
          <a:p>
            <a:r>
              <a:rPr lang="en-US" sz="3200" b="1" dirty="0" smtClean="0"/>
              <a:t>Promises of God</a:t>
            </a:r>
          </a:p>
        </p:txBody>
      </p:sp>
      <p:pic>
        <p:nvPicPr>
          <p:cNvPr id="5" name="Content Placeholder 4" descr="Holding Bibl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701498">
            <a:off x="4830270" y="2667001"/>
            <a:ext cx="3674460" cy="23923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Christian Stands In Something</a:t>
            </a:r>
            <a:endParaRPr lang="en-US" dirty="0"/>
          </a:p>
        </p:txBody>
      </p:sp>
      <p:pic>
        <p:nvPicPr>
          <p:cNvPr id="5" name="Content Placeholder 4" descr="Bible 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0369466">
            <a:off x="462349" y="1856648"/>
            <a:ext cx="2294100" cy="2184382"/>
          </a:xfrm>
        </p:spPr>
      </p:pic>
      <p:pic>
        <p:nvPicPr>
          <p:cNvPr id="6" name="Content Placeholder 5" descr="Bible 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867105">
            <a:off x="6172200" y="4122027"/>
            <a:ext cx="1752600" cy="1713997"/>
          </a:xfrm>
        </p:spPr>
      </p:pic>
      <p:pic>
        <p:nvPicPr>
          <p:cNvPr id="7" name="Picture 6" descr="Bible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62200" y="4205531"/>
            <a:ext cx="2743200" cy="18254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19400" y="1752600"/>
            <a:ext cx="3125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 Grace of God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31242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Gospel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5105400"/>
            <a:ext cx="1750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 Faith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57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Christian Stand </vt:lpstr>
      <vt:lpstr>A Christian Stands Against Something</vt:lpstr>
      <vt:lpstr>A Christian Stands For Something</vt:lpstr>
      <vt:lpstr>A Christian Stands Upon Something</vt:lpstr>
      <vt:lpstr>A Christian Stands In Something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Christian Stand</dc:title>
  <dc:creator>Lilac Road cofC</dc:creator>
  <cp:lastModifiedBy>Lilac Road cofC</cp:lastModifiedBy>
  <cp:revision>3</cp:revision>
  <dcterms:created xsi:type="dcterms:W3CDTF">2014-06-06T20:29:50Z</dcterms:created>
  <dcterms:modified xsi:type="dcterms:W3CDTF">2014-06-06T20:50:50Z</dcterms:modified>
</cp:coreProperties>
</file>