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5" autoAdjust="0"/>
    <p:restoredTop sz="94636" autoAdjust="0"/>
  </p:normalViewPr>
  <p:slideViewPr>
    <p:cSldViewPr>
      <p:cViewPr varScale="1">
        <p:scale>
          <a:sx n="69" d="100"/>
          <a:sy n="69" d="100"/>
        </p:scale>
        <p:origin x="-822" y="-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B0B12-E812-4FA3-A4E0-E6AE7819F084}" type="datetimeFigureOut">
              <a:rPr lang="en-US" smtClean="0"/>
              <a:t>6/6/2014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16E1F-5786-4A46-A74D-7A36F5C85C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B0B12-E812-4FA3-A4E0-E6AE7819F084}" type="datetimeFigureOut">
              <a:rPr lang="en-US" smtClean="0"/>
              <a:t>6/6/2014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16E1F-5786-4A46-A74D-7A36F5C85C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B0B12-E812-4FA3-A4E0-E6AE7819F084}" type="datetimeFigureOut">
              <a:rPr lang="en-US" smtClean="0"/>
              <a:t>6/6/2014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16E1F-5786-4A46-A74D-7A36F5C85C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B0B12-E812-4FA3-A4E0-E6AE7819F084}" type="datetimeFigureOut">
              <a:rPr lang="en-US" smtClean="0"/>
              <a:t>6/6/2014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16E1F-5786-4A46-A74D-7A36F5C85C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B0B12-E812-4FA3-A4E0-E6AE7819F084}" type="datetimeFigureOut">
              <a:rPr lang="en-US" smtClean="0"/>
              <a:t>6/6/2014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16E1F-5786-4A46-A74D-7A36F5C85C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B0B12-E812-4FA3-A4E0-E6AE7819F084}" type="datetimeFigureOut">
              <a:rPr lang="en-US" smtClean="0"/>
              <a:t>6/6/2014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16E1F-5786-4A46-A74D-7A36F5C85C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B0B12-E812-4FA3-A4E0-E6AE7819F084}" type="datetimeFigureOut">
              <a:rPr lang="en-US" smtClean="0"/>
              <a:t>6/6/2014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16E1F-5786-4A46-A74D-7A36F5C85C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B0B12-E812-4FA3-A4E0-E6AE7819F084}" type="datetimeFigureOut">
              <a:rPr lang="en-US" smtClean="0"/>
              <a:t>6/6/2014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16E1F-5786-4A46-A74D-7A36F5C85C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B0B12-E812-4FA3-A4E0-E6AE7819F084}" type="datetimeFigureOut">
              <a:rPr lang="en-US" smtClean="0"/>
              <a:t>6/6/2014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16E1F-5786-4A46-A74D-7A36F5C85C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B0B12-E812-4FA3-A4E0-E6AE7819F084}" type="datetimeFigureOut">
              <a:rPr lang="en-US" smtClean="0"/>
              <a:t>6/6/2014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16E1F-5786-4A46-A74D-7A36F5C85C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B0B12-E812-4FA3-A4E0-E6AE7819F084}" type="datetimeFigureOut">
              <a:rPr lang="en-US" smtClean="0"/>
              <a:t>6/6/2014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16E1F-5786-4A46-A74D-7A36F5C85C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4B0B12-E812-4FA3-A4E0-E6AE7819F084}" type="datetimeFigureOut">
              <a:rPr lang="en-US" smtClean="0"/>
              <a:t>6/6/2014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B16E1F-5786-4A46-A74D-7A36F5C85C1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Christian Stand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Ephesians 6.11-14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 Christian Stands Against Something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 rot="20983799">
            <a:off x="457200" y="1600200"/>
            <a:ext cx="4038600" cy="4525963"/>
          </a:xfrm>
        </p:spPr>
        <p:txBody>
          <a:bodyPr/>
          <a:lstStyle/>
          <a:p>
            <a:r>
              <a:rPr lang="en-US" sz="3200" b="1" dirty="0" smtClean="0"/>
              <a:t>Against the devil</a:t>
            </a:r>
          </a:p>
          <a:p>
            <a:r>
              <a:rPr lang="en-US" sz="3200" b="1" dirty="0" smtClean="0"/>
              <a:t>Against wrong</a:t>
            </a:r>
          </a:p>
          <a:p>
            <a:r>
              <a:rPr lang="en-US" sz="3200" b="1" dirty="0" smtClean="0"/>
              <a:t>False doctrine</a:t>
            </a:r>
          </a:p>
        </p:txBody>
      </p:sp>
      <p:pic>
        <p:nvPicPr>
          <p:cNvPr id="6" name="Content Placeholder 5" descr="man with Bible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410200" y="1973798"/>
            <a:ext cx="2514600" cy="3778768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Christian Stands For Something</a:t>
            </a:r>
            <a:endParaRPr lang="en-US" dirty="0"/>
          </a:p>
        </p:txBody>
      </p:sp>
      <p:pic>
        <p:nvPicPr>
          <p:cNvPr id="5" name="Content Placeholder 4" descr="woman with Bible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787349" y="2743200"/>
            <a:ext cx="3378302" cy="2239962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 rot="821645">
            <a:off x="4648200" y="1600200"/>
            <a:ext cx="4038600" cy="4525963"/>
          </a:xfrm>
        </p:spPr>
        <p:txBody>
          <a:bodyPr/>
          <a:lstStyle/>
          <a:p>
            <a:r>
              <a:rPr lang="en-US" sz="3600" b="1" dirty="0" smtClean="0"/>
              <a:t>The Gospel of Christ</a:t>
            </a:r>
          </a:p>
          <a:p>
            <a:r>
              <a:rPr lang="en-US" sz="3600" b="1" dirty="0" smtClean="0"/>
              <a:t>Everything virtuous</a:t>
            </a:r>
          </a:p>
          <a:p>
            <a:pPr lvl="1"/>
            <a:r>
              <a:rPr lang="en-US" sz="3200" b="1" dirty="0" smtClean="0"/>
              <a:t>Moral excellence</a:t>
            </a:r>
          </a:p>
          <a:p>
            <a:pPr lvl="1"/>
            <a:r>
              <a:rPr lang="en-US" sz="3200" b="1" dirty="0" smtClean="0"/>
              <a:t>Good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Christian Stands</a:t>
            </a:r>
            <a:r>
              <a:rPr lang="en-US" baseline="0" dirty="0" smtClean="0"/>
              <a:t> Upon Something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 rot="20429666">
            <a:off x="583178" y="2333136"/>
            <a:ext cx="4038600" cy="3771373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God’s word</a:t>
            </a:r>
          </a:p>
          <a:p>
            <a:r>
              <a:rPr lang="en-US" sz="3200" b="1" dirty="0" smtClean="0"/>
              <a:t>Cannot be broken</a:t>
            </a:r>
          </a:p>
          <a:p>
            <a:r>
              <a:rPr lang="en-US" sz="3200" b="1" dirty="0" smtClean="0"/>
              <a:t>Promises of God</a:t>
            </a:r>
          </a:p>
        </p:txBody>
      </p:sp>
      <p:pic>
        <p:nvPicPr>
          <p:cNvPr id="5" name="Content Placeholder 4" descr="Holding Bible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 rot="701498">
            <a:off x="4830270" y="2667001"/>
            <a:ext cx="3674460" cy="2392362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Christian Stands In Something</a:t>
            </a:r>
            <a:endParaRPr lang="en-US" dirty="0"/>
          </a:p>
        </p:txBody>
      </p:sp>
      <p:pic>
        <p:nvPicPr>
          <p:cNvPr id="5" name="Content Placeholder 4" descr="Bible 1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 rot="20369466">
            <a:off x="462349" y="1856648"/>
            <a:ext cx="2294100" cy="2184382"/>
          </a:xfrm>
        </p:spPr>
      </p:pic>
      <p:pic>
        <p:nvPicPr>
          <p:cNvPr id="6" name="Content Placeholder 5" descr="Bible 2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 rot="867105">
            <a:off x="6172200" y="4122027"/>
            <a:ext cx="1752600" cy="1713997"/>
          </a:xfrm>
        </p:spPr>
      </p:pic>
      <p:pic>
        <p:nvPicPr>
          <p:cNvPr id="7" name="Picture 6" descr="Bible 3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362200" y="4205531"/>
            <a:ext cx="2743200" cy="182547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819400" y="1752600"/>
            <a:ext cx="312515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The Grace of God</a:t>
            </a:r>
            <a:endParaRPr lang="en-US" sz="32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6858000" y="3124200"/>
            <a:ext cx="1676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The Gospel</a:t>
            </a:r>
            <a:endParaRPr lang="en-US" sz="28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228600" y="5105400"/>
            <a:ext cx="175080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The Faith</a:t>
            </a:r>
            <a:endParaRPr 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57</Words>
  <Application>Microsoft Office PowerPoint</Application>
  <PresentationFormat>On-screen Show (4:3)</PresentationFormat>
  <Paragraphs>19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The Christian Stand </vt:lpstr>
      <vt:lpstr>A Christian Stands Against Something</vt:lpstr>
      <vt:lpstr>A Christian Stands For Something</vt:lpstr>
      <vt:lpstr>A Christian Stands Upon Something</vt:lpstr>
      <vt:lpstr>A Christian Stands In Something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Christian Stand</dc:title>
  <dc:creator>Lilac Road cofC</dc:creator>
  <cp:lastModifiedBy>Lilac Road cofC</cp:lastModifiedBy>
  <cp:revision>3</cp:revision>
  <dcterms:created xsi:type="dcterms:W3CDTF">2014-06-06T20:29:50Z</dcterms:created>
  <dcterms:modified xsi:type="dcterms:W3CDTF">2014-06-06T20:50:50Z</dcterms:modified>
</cp:coreProperties>
</file>