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5" autoAdjust="0"/>
    <p:restoredTop sz="94636" autoAdjust="0"/>
  </p:normalViewPr>
  <p:slideViewPr>
    <p:cSldViewPr>
      <p:cViewPr varScale="1">
        <p:scale>
          <a:sx n="69" d="100"/>
          <a:sy n="69" d="100"/>
        </p:scale>
        <p:origin x="-822" y="-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8702652-9766-4935-AA82-5A557068AF43}" type="datetimeFigureOut">
              <a:rPr lang="en-US" smtClean="0"/>
              <a:t>4/8/2014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60A48D-89FF-4A9C-8E7E-D7C2A4BB6CC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702652-9766-4935-AA82-5A557068AF43}" type="datetimeFigureOut">
              <a:rPr lang="en-US" smtClean="0"/>
              <a:t>4/8/2014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60A48D-89FF-4A9C-8E7E-D7C2A4BB6CC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702652-9766-4935-AA82-5A557068AF43}" type="datetimeFigureOut">
              <a:rPr lang="en-US" smtClean="0"/>
              <a:t>4/8/2014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60A48D-89FF-4A9C-8E7E-D7C2A4BB6CC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702652-9766-4935-AA82-5A557068AF43}" type="datetimeFigureOut">
              <a:rPr lang="en-US" smtClean="0"/>
              <a:t>4/8/2014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60A48D-89FF-4A9C-8E7E-D7C2A4BB6CC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702652-9766-4935-AA82-5A557068AF43}" type="datetimeFigureOut">
              <a:rPr lang="en-US" smtClean="0"/>
              <a:t>4/8/2014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60A48D-89FF-4A9C-8E7E-D7C2A4BB6CC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8702652-9766-4935-AA82-5A557068AF43}" type="datetimeFigureOut">
              <a:rPr lang="en-US" smtClean="0"/>
              <a:t>4/8/2014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60A48D-89FF-4A9C-8E7E-D7C2A4BB6CC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702652-9766-4935-AA82-5A557068AF43}" type="datetimeFigureOut">
              <a:rPr lang="en-US" smtClean="0"/>
              <a:t>4/8/2014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60A48D-89FF-4A9C-8E7E-D7C2A4BB6CC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702652-9766-4935-AA82-5A557068AF43}" type="datetimeFigureOut">
              <a:rPr lang="en-US" smtClean="0"/>
              <a:t>4/8/2014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60A48D-89FF-4A9C-8E7E-D7C2A4BB6CC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702652-9766-4935-AA82-5A557068AF43}" type="datetimeFigureOut">
              <a:rPr lang="en-US" smtClean="0"/>
              <a:t>4/8/2014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60A48D-89FF-4A9C-8E7E-D7C2A4BB6CC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702652-9766-4935-AA82-5A557068AF43}" type="datetimeFigureOut">
              <a:rPr lang="en-US" smtClean="0"/>
              <a:t>4/8/2014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60A48D-89FF-4A9C-8E7E-D7C2A4BB6CC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702652-9766-4935-AA82-5A557068AF43}" type="datetimeFigureOut">
              <a:rPr lang="en-US" smtClean="0"/>
              <a:t>4/8/2014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60A48D-89FF-4A9C-8E7E-D7C2A4BB6CC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702652-9766-4935-AA82-5A557068AF43}" type="datetimeFigureOut">
              <a:rPr lang="en-US" smtClean="0"/>
              <a:t>4/8/2014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60A48D-89FF-4A9C-8E7E-D7C2A4BB6CC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8918185">
            <a:off x="685800" y="2130425"/>
            <a:ext cx="7772400" cy="1470025"/>
          </a:xfrm>
        </p:spPr>
        <p:txBody>
          <a:bodyPr/>
          <a:lstStyle/>
          <a:p>
            <a:r>
              <a:rPr lang="en-US" dirty="0" smtClean="0"/>
              <a:t>Parable of the Empty House</a:t>
            </a:r>
            <a:endParaRPr lang="en-US" dirty="0"/>
          </a:p>
        </p:txBody>
      </p:sp>
      <p:sp>
        <p:nvSpPr>
          <p:cNvPr id="3" name="Subtitle 2"/>
          <p:cNvSpPr>
            <a:spLocks noGrp="1"/>
          </p:cNvSpPr>
          <p:nvPr>
            <p:ph type="subTitle" idx="1"/>
          </p:nvPr>
        </p:nvSpPr>
        <p:spPr/>
        <p:txBody>
          <a:bodyPr/>
          <a:lstStyle/>
          <a:p>
            <a:endParaRPr lang="en-US" dirty="0"/>
          </a:p>
        </p:txBody>
      </p:sp>
      <p:pic>
        <p:nvPicPr>
          <p:cNvPr id="5" name="Picture 4" descr="messy house.jpg"/>
          <p:cNvPicPr>
            <a:picLocks noChangeAspect="1"/>
          </p:cNvPicPr>
          <p:nvPr/>
        </p:nvPicPr>
        <p:blipFill>
          <a:blip r:embed="rId2" cstate="print"/>
          <a:stretch>
            <a:fillRect/>
          </a:stretch>
        </p:blipFill>
        <p:spPr>
          <a:xfrm>
            <a:off x="4953000" y="1430704"/>
            <a:ext cx="3429000" cy="45778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clean empty house.png"/>
          <p:cNvPicPr>
            <a:picLocks noGrp="1" noChangeAspect="1"/>
          </p:cNvPicPr>
          <p:nvPr>
            <p:ph idx="1"/>
          </p:nvPr>
        </p:nvPicPr>
        <p:blipFill>
          <a:blip r:embed="rId2" cstate="print"/>
          <a:stretch>
            <a:fillRect/>
          </a:stretch>
        </p:blipFill>
        <p:spPr>
          <a:xfrm>
            <a:off x="2667000" y="1600200"/>
            <a:ext cx="5742693" cy="3371136"/>
          </a:xfrm>
        </p:spPr>
      </p:pic>
      <p:pic>
        <p:nvPicPr>
          <p:cNvPr id="5" name="Picture 4" descr="hoarder house.png"/>
          <p:cNvPicPr>
            <a:picLocks noChangeAspect="1"/>
          </p:cNvPicPr>
          <p:nvPr/>
        </p:nvPicPr>
        <p:blipFill>
          <a:blip r:embed="rId3" cstate="print"/>
          <a:stretch>
            <a:fillRect/>
          </a:stretch>
        </p:blipFill>
        <p:spPr>
          <a:xfrm>
            <a:off x="304800" y="3062332"/>
            <a:ext cx="6324600" cy="355362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Battle With Evil And</a:t>
            </a:r>
            <a:r>
              <a:rPr lang="en-US" baseline="0" dirty="0" smtClean="0"/>
              <a:t> Sin</a:t>
            </a:r>
            <a:endParaRPr lang="en-US" dirty="0"/>
          </a:p>
        </p:txBody>
      </p:sp>
      <p:sp>
        <p:nvSpPr>
          <p:cNvPr id="3" name="Content Placeholder 2"/>
          <p:cNvSpPr>
            <a:spLocks noGrp="1"/>
          </p:cNvSpPr>
          <p:nvPr>
            <p:ph idx="1"/>
          </p:nvPr>
        </p:nvSpPr>
        <p:spPr/>
        <p:txBody>
          <a:bodyPr/>
          <a:lstStyle/>
          <a:p>
            <a:r>
              <a:rPr lang="en-US" b="1" dirty="0" smtClean="0"/>
              <a:t>Obedience</a:t>
            </a:r>
            <a:r>
              <a:rPr lang="en-US" b="1" baseline="0" dirty="0" smtClean="0"/>
              <a:t> demands an eviction of sin</a:t>
            </a:r>
          </a:p>
          <a:p>
            <a:r>
              <a:rPr lang="en-US" b="1" baseline="0" dirty="0" smtClean="0"/>
              <a:t>Repentance demands a change of life</a:t>
            </a:r>
          </a:p>
          <a:p>
            <a:r>
              <a:rPr lang="en-US" b="1" baseline="0" dirty="0" smtClean="0"/>
              <a:t>Evil is not destroyed</a:t>
            </a:r>
          </a:p>
        </p:txBody>
      </p:sp>
      <p:pic>
        <p:nvPicPr>
          <p:cNvPr id="4" name="Picture 3" descr="cleaning house.png"/>
          <p:cNvPicPr>
            <a:picLocks noChangeAspect="1"/>
          </p:cNvPicPr>
          <p:nvPr/>
        </p:nvPicPr>
        <p:blipFill>
          <a:blip r:embed="rId2" cstate="print"/>
          <a:stretch>
            <a:fillRect/>
          </a:stretch>
        </p:blipFill>
        <p:spPr>
          <a:xfrm>
            <a:off x="5257800" y="3085889"/>
            <a:ext cx="2514600" cy="254842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Empty House Must Be Filled</a:t>
            </a:r>
            <a:endParaRPr lang="en-US" dirty="0"/>
          </a:p>
        </p:txBody>
      </p:sp>
      <p:pic>
        <p:nvPicPr>
          <p:cNvPr id="4" name="Content Placeholder 3" descr="house with furniture.png"/>
          <p:cNvPicPr>
            <a:picLocks noGrp="1" noChangeAspect="1"/>
          </p:cNvPicPr>
          <p:nvPr>
            <p:ph sz="half" idx="1"/>
          </p:nvPr>
        </p:nvPicPr>
        <p:blipFill>
          <a:blip r:embed="rId2" cstate="print"/>
          <a:stretch>
            <a:fillRect/>
          </a:stretch>
        </p:blipFill>
        <p:spPr>
          <a:xfrm>
            <a:off x="609600" y="3886200"/>
            <a:ext cx="4807975" cy="2286000"/>
          </a:xfrm>
        </p:spPr>
      </p:pic>
      <p:sp>
        <p:nvSpPr>
          <p:cNvPr id="5" name="Text Placeholder 4"/>
          <p:cNvSpPr>
            <a:spLocks noGrp="1"/>
          </p:cNvSpPr>
          <p:nvPr>
            <p:ph sz="half" idx="2"/>
          </p:nvPr>
        </p:nvSpPr>
        <p:spPr/>
        <p:txBody>
          <a:bodyPr>
            <a:normAutofit/>
          </a:bodyPr>
          <a:lstStyle/>
          <a:p>
            <a:pPr lvl="0">
              <a:buNone/>
            </a:pPr>
            <a:r>
              <a:rPr lang="en-US" sz="3200" b="1" dirty="0" smtClean="0"/>
              <a:t>New born babes in Christ are empty</a:t>
            </a:r>
            <a:r>
              <a:rPr lang="en-US" sz="3200" b="1" baseline="0" dirty="0" smtClean="0"/>
              <a:t> houses</a:t>
            </a:r>
          </a:p>
          <a:p>
            <a:pPr lvl="0">
              <a:buNone/>
            </a:pPr>
            <a:r>
              <a:rPr lang="en-US" sz="3200" b="1" baseline="0" dirty="0" smtClean="0"/>
              <a:t>They must be filled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Return of Evil and Sin</a:t>
            </a:r>
            <a:endParaRPr lang="en-US" dirty="0"/>
          </a:p>
        </p:txBody>
      </p:sp>
      <p:pic>
        <p:nvPicPr>
          <p:cNvPr id="4" name="Content Placeholder 3" descr="dirty house.jpg"/>
          <p:cNvPicPr>
            <a:picLocks noGrp="1" noChangeAspect="1"/>
          </p:cNvPicPr>
          <p:nvPr>
            <p:ph sz="half" idx="1"/>
          </p:nvPr>
        </p:nvPicPr>
        <p:blipFill>
          <a:blip r:embed="rId2" cstate="print"/>
          <a:stretch>
            <a:fillRect/>
          </a:stretch>
        </p:blipFill>
        <p:spPr>
          <a:xfrm>
            <a:off x="716345" y="2362200"/>
            <a:ext cx="3764042" cy="2819399"/>
          </a:xfrm>
        </p:spPr>
      </p:pic>
      <p:sp>
        <p:nvSpPr>
          <p:cNvPr id="5" name="Text Placeholder 4"/>
          <p:cNvSpPr>
            <a:spLocks noGrp="1"/>
          </p:cNvSpPr>
          <p:nvPr>
            <p:ph sz="half" idx="2"/>
          </p:nvPr>
        </p:nvSpPr>
        <p:spPr/>
        <p:txBody>
          <a:bodyPr>
            <a:normAutofit/>
          </a:bodyPr>
          <a:lstStyle/>
          <a:p>
            <a:r>
              <a:rPr lang="en-US" sz="3200" b="1" dirty="0" smtClean="0"/>
              <a:t>Anybody can fall</a:t>
            </a:r>
          </a:p>
          <a:p>
            <a:r>
              <a:rPr lang="en-US" sz="3200" b="1" dirty="0" smtClean="0"/>
              <a:t>The Bible warns us about leaving our first love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Remedy</a:t>
            </a:r>
            <a:endParaRPr lang="en-US" dirty="0"/>
          </a:p>
        </p:txBody>
      </p:sp>
      <p:sp>
        <p:nvSpPr>
          <p:cNvPr id="3" name="Content Placeholder 2"/>
          <p:cNvSpPr>
            <a:spLocks noGrp="1"/>
          </p:cNvSpPr>
          <p:nvPr>
            <p:ph sz="half" idx="1"/>
          </p:nvPr>
        </p:nvSpPr>
        <p:spPr/>
        <p:txBody>
          <a:bodyPr>
            <a:normAutofit fontScale="85000" lnSpcReduction="20000"/>
          </a:bodyPr>
          <a:lstStyle/>
          <a:p>
            <a:r>
              <a:rPr lang="en-US" sz="3800" b="1" dirty="0" smtClean="0"/>
              <a:t>Fill the house</a:t>
            </a:r>
          </a:p>
          <a:p>
            <a: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b="1" kern="1200" dirty="0" smtClean="0">
                <a:solidFill>
                  <a:schemeClr val="tx1"/>
                </a:solidFill>
                <a:latin typeface="+mn-lt"/>
                <a:ea typeface="+mn-ea"/>
                <a:cs typeface="+mn-cs"/>
              </a:rPr>
              <a:t>10</a:t>
            </a:r>
            <a:r>
              <a:rPr lang="en-US" dirty="0" smtClean="0"/>
              <a:t>  Because of the violence done to your brother Jacob, shame shall cover you, and you shall be cut off forever. </a:t>
            </a:r>
            <a:r>
              <a:rPr lang="en-US" sz="2800" b="1" kern="1200" dirty="0" smtClean="0">
                <a:solidFill>
                  <a:schemeClr val="tx1"/>
                </a:solidFill>
                <a:latin typeface="+mn-lt"/>
                <a:ea typeface="+mn-ea"/>
                <a:cs typeface="+mn-cs"/>
              </a:rPr>
              <a:t>11</a:t>
            </a:r>
            <a:r>
              <a:rPr lang="en-US" dirty="0" smtClean="0"/>
              <a:t>  On the day that you stood aloof, on the day that strangers carried off his wealth and foreigners entered his gates and cast lots for Jerusalem, you were like one of them. Ob 1:10-11 (ESV)</a:t>
            </a:r>
          </a:p>
        </p:txBody>
      </p:sp>
      <p:pic>
        <p:nvPicPr>
          <p:cNvPr id="5" name="Content Placeholder 4" descr="neutral.png"/>
          <p:cNvPicPr>
            <a:picLocks noGrp="1" noChangeAspect="1"/>
          </p:cNvPicPr>
          <p:nvPr>
            <p:ph sz="half" idx="2"/>
          </p:nvPr>
        </p:nvPicPr>
        <p:blipFill>
          <a:blip r:embed="rId2" cstate="print"/>
          <a:stretch>
            <a:fillRect/>
          </a:stretch>
        </p:blipFill>
        <p:spPr>
          <a:xfrm>
            <a:off x="5743014" y="2671551"/>
            <a:ext cx="2715186" cy="1806833"/>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Remedy</a:t>
            </a:r>
            <a:endParaRPr lang="en-US" dirty="0"/>
          </a:p>
        </p:txBody>
      </p:sp>
      <p:sp>
        <p:nvSpPr>
          <p:cNvPr id="3" name="Content Placeholder 2"/>
          <p:cNvSpPr>
            <a:spLocks noGrp="1"/>
          </p:cNvSpPr>
          <p:nvPr>
            <p:ph sz="half" idx="1"/>
          </p:nvPr>
        </p:nvSpPr>
        <p:spPr/>
        <p:txBody>
          <a:bodyPr>
            <a:normAutofit/>
          </a:bodyPr>
          <a:lstStyle/>
          <a:p>
            <a:r>
              <a:rPr lang="en-US" sz="3200" b="1" dirty="0" smtClean="0"/>
              <a:t>Do some house cleaning from time to time</a:t>
            </a:r>
            <a:endParaRPr lang="en-US" sz="3200" b="1" dirty="0"/>
          </a:p>
        </p:txBody>
      </p:sp>
      <p:pic>
        <p:nvPicPr>
          <p:cNvPr id="5" name="Content Placeholder 4" descr="house cleaning.png"/>
          <p:cNvPicPr>
            <a:picLocks noGrp="1" noChangeAspect="1"/>
          </p:cNvPicPr>
          <p:nvPr>
            <p:ph sz="half" idx="2"/>
          </p:nvPr>
        </p:nvPicPr>
        <p:blipFill>
          <a:blip r:embed="rId2" cstate="print"/>
          <a:stretch>
            <a:fillRect/>
          </a:stretch>
        </p:blipFill>
        <p:spPr>
          <a:xfrm>
            <a:off x="4348501" y="2667000"/>
            <a:ext cx="3951287" cy="2895600"/>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77</Words>
  <Application>Microsoft Office PowerPoint</Application>
  <PresentationFormat>On-screen Show (4:3)</PresentationFormat>
  <Paragraphs>16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Parable of the Empty House</vt:lpstr>
      <vt:lpstr>Slide 2</vt:lpstr>
      <vt:lpstr>The Battle With Evil And Sin</vt:lpstr>
      <vt:lpstr>An Empty House Must Be Filled</vt:lpstr>
      <vt:lpstr>The Return of Evil and Sin</vt:lpstr>
      <vt:lpstr>Remedy</vt:lpstr>
      <vt:lpstr>Remedy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Parable of the Empty House</dc:title>
  <dc:creator>Lilac Road cofC</dc:creator>
  <cp:lastModifiedBy>Lilac Road cofC</cp:lastModifiedBy>
  <cp:revision>3</cp:revision>
  <dcterms:created xsi:type="dcterms:W3CDTF">2014-04-08T18:48:44Z</dcterms:created>
  <dcterms:modified xsi:type="dcterms:W3CDTF">2014-04-08T19:08:58Z</dcterms:modified>
</cp:coreProperties>
</file>