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69" d="100"/>
          <a:sy n="69" d="100"/>
        </p:scale>
        <p:origin x="-82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8DF865-DCF0-433B-95F3-D7E90684FE68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4DF4BB5-281B-4778-935B-8B1B2777B3F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 You Do, When God Says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To David</a:t>
            </a:r>
          </a:p>
          <a:p>
            <a:r>
              <a:rPr lang="en-US" sz="3200" b="1" dirty="0" smtClean="0"/>
              <a:t>Jesus</a:t>
            </a:r>
          </a:p>
          <a:p>
            <a:r>
              <a:rPr lang="en-US" sz="3200" b="1" dirty="0" smtClean="0"/>
              <a:t>Paul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God</a:t>
            </a:r>
            <a:r>
              <a:rPr lang="en-US" b="1" u="sng" baseline="0" dirty="0" smtClean="0"/>
              <a:t> said No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Doubt</a:t>
            </a:r>
            <a:r>
              <a:rPr lang="en-US" sz="3200" b="1" baseline="0" dirty="0" smtClean="0"/>
              <a:t> the power of prayer</a:t>
            </a:r>
          </a:p>
          <a:p>
            <a:r>
              <a:rPr lang="en-US" sz="3200" b="1" baseline="0" dirty="0" smtClean="0"/>
              <a:t>Doubt the power of God</a:t>
            </a:r>
          </a:p>
          <a:p>
            <a:r>
              <a:rPr lang="en-US" sz="3200" b="1" baseline="0" dirty="0" smtClean="0"/>
              <a:t>Doubt the justice of God</a:t>
            </a:r>
          </a:p>
          <a:p>
            <a:r>
              <a:rPr lang="en-US" sz="3200" b="1" baseline="0" dirty="0" smtClean="0"/>
              <a:t>Doubt the love of God</a:t>
            </a:r>
          </a:p>
          <a:p>
            <a:r>
              <a:rPr lang="en-US" sz="3200" b="1" baseline="0" dirty="0" smtClean="0"/>
              <a:t>Deny the existence of God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Will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Examine yourself because</a:t>
            </a:r>
            <a:r>
              <a:rPr lang="en-US" sz="3200" baseline="0" dirty="0" smtClean="0"/>
              <a:t> you may not be in the right relationship with God</a:t>
            </a:r>
          </a:p>
          <a:p>
            <a:r>
              <a:rPr lang="en-US" sz="3200" baseline="0" dirty="0" smtClean="0"/>
              <a:t>Realize that perhaps what seems to be “NO” is really “wait” </a:t>
            </a:r>
          </a:p>
          <a:p>
            <a:r>
              <a:rPr lang="en-US" sz="3200" baseline="0" dirty="0" smtClean="0"/>
              <a:t>Realize that are some things God cannot do</a:t>
            </a:r>
          </a:p>
          <a:p>
            <a:r>
              <a:rPr lang="en-US" sz="3200" baseline="0" dirty="0" smtClean="0"/>
              <a:t>Realize there are some things God will not do</a:t>
            </a:r>
          </a:p>
          <a:p>
            <a:r>
              <a:rPr lang="en-US" sz="3200" baseline="0" dirty="0" smtClean="0"/>
              <a:t>Realize that perhaps God is really saying “yes” in an unexpected way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You Do When</a:t>
            </a:r>
            <a:r>
              <a:rPr lang="en-US" baseline="0" dirty="0" smtClean="0"/>
              <a:t> God Says 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</TotalTime>
  <Words>111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What Do You Do, When God Says NO?</vt:lpstr>
      <vt:lpstr>God said No</vt:lpstr>
      <vt:lpstr>Some Will</vt:lpstr>
      <vt:lpstr>What Should You Do When God Says 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Do, When God Says NO?</dc:title>
  <dc:creator>Lilac Road cofC</dc:creator>
  <cp:lastModifiedBy>Lilac Road cofC</cp:lastModifiedBy>
  <cp:revision>2</cp:revision>
  <dcterms:created xsi:type="dcterms:W3CDTF">2014-05-08T20:09:48Z</dcterms:created>
  <dcterms:modified xsi:type="dcterms:W3CDTF">2014-05-08T20:16:55Z</dcterms:modified>
</cp:coreProperties>
</file>