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EA6C489-9228-4C00-AFED-7EFD5F35DE7E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3858F0D-33F2-45E6-A365-26BBA2ED685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 You Do When God Says Nothing?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 does not think like God</a:t>
            </a:r>
          </a:p>
          <a:p>
            <a:r>
              <a:rPr lang="en-US" dirty="0" smtClean="0"/>
              <a:t>Man cannot</a:t>
            </a:r>
            <a:r>
              <a:rPr lang="en-US" baseline="0" dirty="0" smtClean="0"/>
              <a:t> read the mind of God</a:t>
            </a:r>
          </a:p>
          <a:p>
            <a:r>
              <a:rPr lang="en-US" baseline="0" dirty="0" smtClean="0"/>
              <a:t>Preachers (man) can be wrong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God Says Nothing,</a:t>
            </a:r>
            <a:r>
              <a:rPr lang="en-US" baseline="0" dirty="0" smtClean="0"/>
              <a:t> He Means “NO”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God wants something done, He says so</a:t>
            </a:r>
          </a:p>
          <a:p>
            <a:r>
              <a:rPr lang="en-US" dirty="0" smtClean="0"/>
              <a:t>Man is not to go beyond</a:t>
            </a:r>
            <a:r>
              <a:rPr lang="en-US" baseline="0" dirty="0" smtClean="0"/>
              <a:t> the word of God</a:t>
            </a:r>
          </a:p>
          <a:p>
            <a:r>
              <a:rPr lang="en-US" baseline="0" dirty="0" smtClean="0"/>
              <a:t>Man is not to try and change God’s word</a:t>
            </a:r>
          </a:p>
          <a:p>
            <a:r>
              <a:rPr lang="en-US" baseline="0" dirty="0" smtClean="0"/>
              <a:t>N.T. passages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Galatians 1.8-9</a:t>
            </a:r>
          </a:p>
          <a:p>
            <a:r>
              <a:rPr lang="en-US" sz="3200" b="1" dirty="0" smtClean="0"/>
              <a:t>1 Timothy 1.3-4</a:t>
            </a:r>
          </a:p>
          <a:p>
            <a:r>
              <a:rPr lang="en-US" sz="3200" b="1" dirty="0" smtClean="0"/>
              <a:t>1 Peter 4.11</a:t>
            </a:r>
          </a:p>
          <a:p>
            <a:r>
              <a:rPr lang="en-US" sz="3200" b="1" dirty="0" smtClean="0"/>
              <a:t>2 John 9-11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Different Gospel</a:t>
            </a:r>
          </a:p>
          <a:p>
            <a:r>
              <a:rPr lang="en-US" sz="3200" b="1" dirty="0" smtClean="0"/>
              <a:t>Different Doctrine</a:t>
            </a:r>
          </a:p>
          <a:p>
            <a:r>
              <a:rPr lang="en-US" sz="3200" b="1" dirty="0" smtClean="0"/>
              <a:t>Oracles of God</a:t>
            </a:r>
          </a:p>
          <a:p>
            <a:r>
              <a:rPr lang="en-US" sz="3200" b="1" dirty="0" smtClean="0"/>
              <a:t>Go to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 according to the pattern</a:t>
            </a:r>
          </a:p>
          <a:p>
            <a:r>
              <a:rPr lang="en-US" dirty="0" smtClean="0"/>
              <a:t>Teach the commandments of God</a:t>
            </a:r>
          </a:p>
          <a:p>
            <a:r>
              <a:rPr lang="en-US" dirty="0" smtClean="0"/>
              <a:t>Hold firm to the Apostles doctrine</a:t>
            </a:r>
          </a:p>
          <a:p>
            <a:r>
              <a:rPr lang="en-US" dirty="0" smtClean="0"/>
              <a:t>Speaks the oracles of God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2438400"/>
            <a:ext cx="38584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Respect The 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Word of God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Deviate from the pattern</a:t>
            </a:r>
          </a:p>
          <a:p>
            <a:r>
              <a:rPr lang="en-US" sz="3200" dirty="0" smtClean="0"/>
              <a:t>Teach the commandments of men</a:t>
            </a:r>
          </a:p>
          <a:p>
            <a:r>
              <a:rPr lang="en-US" sz="3200" dirty="0" smtClean="0"/>
              <a:t>Go beyond the Apostles doctrine</a:t>
            </a:r>
          </a:p>
          <a:p>
            <a:r>
              <a:rPr lang="en-US" sz="3200" dirty="0" smtClean="0"/>
              <a:t>Not speak the oracles of God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 rebuked by God</a:t>
            </a:r>
          </a:p>
          <a:p>
            <a:r>
              <a:rPr lang="en-US" sz="3200" dirty="0" smtClean="0"/>
              <a:t>Be accursed</a:t>
            </a:r>
          </a:p>
          <a:p>
            <a:r>
              <a:rPr lang="en-US" sz="3200" dirty="0" smtClean="0"/>
              <a:t>Know nothing</a:t>
            </a:r>
          </a:p>
          <a:p>
            <a:r>
              <a:rPr lang="en-US" sz="3200" dirty="0" smtClean="0"/>
              <a:t>Not have God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5400" y="2971800"/>
            <a:ext cx="3524683" cy="1754326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Disrespect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God’s Word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</TotalTime>
  <Words>154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What Do You Do When God Says Nothing?</vt:lpstr>
      <vt:lpstr>Principles</vt:lpstr>
      <vt:lpstr>When God Says Nothing, He Means “NO”</vt:lpstr>
      <vt:lpstr>Slide 4</vt:lpstr>
      <vt:lpstr>Two Choices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Do When God Says Nothing?</dc:title>
  <dc:creator>Lilac Road cofC</dc:creator>
  <cp:lastModifiedBy>Lilac Road cofC</cp:lastModifiedBy>
  <cp:revision>3</cp:revision>
  <dcterms:created xsi:type="dcterms:W3CDTF">2014-04-11T19:19:21Z</dcterms:created>
  <dcterms:modified xsi:type="dcterms:W3CDTF">2014-04-11T19:34:40Z</dcterms:modified>
</cp:coreProperties>
</file>