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36" autoAdjust="0"/>
  </p:normalViewPr>
  <p:slideViewPr>
    <p:cSldViewPr>
      <p:cViewPr varScale="1">
        <p:scale>
          <a:sx n="69" d="100"/>
          <a:sy n="69" d="100"/>
        </p:scale>
        <p:origin x="-822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EA6C489-9228-4C00-AFED-7EFD5F35DE7E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3858F0D-33F2-45E6-A365-26BBA2ED685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6C489-9228-4C00-AFED-7EFD5F35DE7E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858F0D-33F2-45E6-A365-26BBA2ED6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6C489-9228-4C00-AFED-7EFD5F35DE7E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858F0D-33F2-45E6-A365-26BBA2ED6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6C489-9228-4C00-AFED-7EFD5F35DE7E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858F0D-33F2-45E6-A365-26BBA2ED6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EA6C489-9228-4C00-AFED-7EFD5F35DE7E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3858F0D-33F2-45E6-A365-26BBA2ED685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6C489-9228-4C00-AFED-7EFD5F35DE7E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3858F0D-33F2-45E6-A365-26BBA2ED685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6C489-9228-4C00-AFED-7EFD5F35DE7E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3858F0D-33F2-45E6-A365-26BBA2ED6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6C489-9228-4C00-AFED-7EFD5F35DE7E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858F0D-33F2-45E6-A365-26BBA2ED685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6C489-9228-4C00-AFED-7EFD5F35DE7E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858F0D-33F2-45E6-A365-26BBA2ED6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EA6C489-9228-4C00-AFED-7EFD5F35DE7E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3858F0D-33F2-45E6-A365-26BBA2ED685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EA6C489-9228-4C00-AFED-7EFD5F35DE7E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3858F0D-33F2-45E6-A365-26BBA2ED685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EA6C489-9228-4C00-AFED-7EFD5F35DE7E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3858F0D-33F2-45E6-A365-26BBA2ED685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Do You Do When God Says Nothing?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 does not think like God</a:t>
            </a:r>
          </a:p>
          <a:p>
            <a:r>
              <a:rPr lang="en-US" dirty="0" smtClean="0"/>
              <a:t>Man cannot</a:t>
            </a:r>
            <a:r>
              <a:rPr lang="en-US" baseline="0" dirty="0" smtClean="0"/>
              <a:t> read the mind of God</a:t>
            </a:r>
          </a:p>
          <a:p>
            <a:r>
              <a:rPr lang="en-US" baseline="0" dirty="0" smtClean="0"/>
              <a:t>Preachers (man) can be wrong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God Says Nothing,</a:t>
            </a:r>
            <a:r>
              <a:rPr lang="en-US" baseline="0" dirty="0" smtClean="0"/>
              <a:t> He Means “NO”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God wants something done, He says so</a:t>
            </a:r>
          </a:p>
          <a:p>
            <a:r>
              <a:rPr lang="en-US" dirty="0" smtClean="0"/>
              <a:t>Man is not to go beyond</a:t>
            </a:r>
            <a:r>
              <a:rPr lang="en-US" baseline="0" dirty="0" smtClean="0"/>
              <a:t> the word of God</a:t>
            </a:r>
          </a:p>
          <a:p>
            <a:r>
              <a:rPr lang="en-US" baseline="0" dirty="0" smtClean="0"/>
              <a:t>Man is not to try and change God’s word</a:t>
            </a:r>
          </a:p>
          <a:p>
            <a:r>
              <a:rPr lang="en-US" baseline="0" dirty="0" smtClean="0"/>
              <a:t>N.T. passages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Galatians 1.8-9</a:t>
            </a:r>
          </a:p>
          <a:p>
            <a:r>
              <a:rPr lang="en-US" sz="3200" b="1" dirty="0" smtClean="0"/>
              <a:t>1 Timothy 1.3-4</a:t>
            </a:r>
          </a:p>
          <a:p>
            <a:r>
              <a:rPr lang="en-US" sz="3200" b="1" dirty="0" smtClean="0"/>
              <a:t>1 Peter 4.11</a:t>
            </a:r>
          </a:p>
          <a:p>
            <a:r>
              <a:rPr lang="en-US" sz="3200" b="1" dirty="0" smtClean="0"/>
              <a:t>2 John 9-11</a:t>
            </a:r>
            <a:endParaRPr lang="en-US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Different Gospel</a:t>
            </a:r>
          </a:p>
          <a:p>
            <a:r>
              <a:rPr lang="en-US" sz="3200" b="1" dirty="0" smtClean="0"/>
              <a:t>Different Doctrine</a:t>
            </a:r>
          </a:p>
          <a:p>
            <a:r>
              <a:rPr lang="en-US" sz="3200" b="1" dirty="0" smtClean="0"/>
              <a:t>Oracles of God</a:t>
            </a:r>
          </a:p>
          <a:p>
            <a:r>
              <a:rPr lang="en-US" sz="3200" b="1" dirty="0" smtClean="0"/>
              <a:t>Go to far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Do according to the pattern</a:t>
            </a:r>
          </a:p>
          <a:p>
            <a:r>
              <a:rPr lang="en-US" dirty="0" smtClean="0"/>
              <a:t>Teach the commandments of God</a:t>
            </a:r>
          </a:p>
          <a:p>
            <a:r>
              <a:rPr lang="en-US" dirty="0" smtClean="0"/>
              <a:t>Hold firm to the Apostles doctrine</a:t>
            </a:r>
          </a:p>
          <a:p>
            <a:r>
              <a:rPr lang="en-US" dirty="0" smtClean="0"/>
              <a:t>Speaks the oracles of God</a:t>
            </a:r>
          </a:p>
        </p:txBody>
      </p:sp>
      <p:sp>
        <p:nvSpPr>
          <p:cNvPr id="5" name="Rectangle 4"/>
          <p:cNvSpPr/>
          <p:nvPr/>
        </p:nvSpPr>
        <p:spPr>
          <a:xfrm>
            <a:off x="4953000" y="2438400"/>
            <a:ext cx="385849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Respect The </a:t>
            </a:r>
          </a:p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Word of God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Deviate from the pattern</a:t>
            </a:r>
          </a:p>
          <a:p>
            <a:r>
              <a:rPr lang="en-US" sz="3200" dirty="0" smtClean="0"/>
              <a:t>Teach the commandments of men</a:t>
            </a:r>
          </a:p>
          <a:p>
            <a:r>
              <a:rPr lang="en-US" sz="3200" dirty="0" smtClean="0"/>
              <a:t>Go beyond the Apostles doctrine</a:t>
            </a:r>
          </a:p>
          <a:p>
            <a:r>
              <a:rPr lang="en-US" sz="3200" dirty="0" smtClean="0"/>
              <a:t>Not speak the oracles of God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Be rebuked by God</a:t>
            </a:r>
          </a:p>
          <a:p>
            <a:r>
              <a:rPr lang="en-US" sz="3200" dirty="0" smtClean="0"/>
              <a:t>Be accursed</a:t>
            </a:r>
          </a:p>
          <a:p>
            <a:r>
              <a:rPr lang="en-US" sz="3200" dirty="0" smtClean="0"/>
              <a:t>Know nothing</a:t>
            </a:r>
          </a:p>
          <a:p>
            <a:r>
              <a:rPr lang="en-US" sz="3200" dirty="0" smtClean="0"/>
              <a:t>Not have God</a:t>
            </a:r>
          </a:p>
        </p:txBody>
      </p:sp>
      <p:sp>
        <p:nvSpPr>
          <p:cNvPr id="5" name="Rectangle 4"/>
          <p:cNvSpPr/>
          <p:nvPr/>
        </p:nvSpPr>
        <p:spPr>
          <a:xfrm>
            <a:off x="5105400" y="2971800"/>
            <a:ext cx="3524683" cy="1754326"/>
          </a:xfrm>
          <a:prstGeom prst="rect">
            <a:avLst/>
          </a:prstGeom>
          <a:solidFill>
            <a:schemeClr val="accent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Disrespect </a:t>
            </a:r>
          </a:p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God’s Word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animBg="1"/>
      <p:bldP spid="5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15</TotalTime>
  <Words>154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Foundry</vt:lpstr>
      <vt:lpstr>What Do You Do When God Says Nothing?</vt:lpstr>
      <vt:lpstr>Principles</vt:lpstr>
      <vt:lpstr>When God Says Nothing, He Means “NO”</vt:lpstr>
      <vt:lpstr>Slide 4</vt:lpstr>
      <vt:lpstr>Two Choices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You Do When God Says Nothing?</dc:title>
  <dc:creator>Lilac Road cofC</dc:creator>
  <cp:lastModifiedBy>Lilac Road cofC</cp:lastModifiedBy>
  <cp:revision>3</cp:revision>
  <dcterms:created xsi:type="dcterms:W3CDTF">2014-04-11T19:19:21Z</dcterms:created>
  <dcterms:modified xsi:type="dcterms:W3CDTF">2014-04-11T19:34:40Z</dcterms:modified>
</cp:coreProperties>
</file>