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0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5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3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8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1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5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6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0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9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6F190-B679-48A5-AAA4-4EDE42C07922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0FFB4-4D7F-45C4-ACA5-F6DB549A3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6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 Cannot Lose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3886200"/>
            <a:ext cx="4082142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28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no longer have, become unable to find, to fail to keep, to fail to win</a:t>
            </a:r>
          </a:p>
          <a:p>
            <a:r>
              <a:rPr lang="en-US" baseline="0" dirty="0" smtClean="0"/>
              <a:t>Squander, neglect, forfeit</a:t>
            </a:r>
          </a:p>
        </p:txBody>
      </p:sp>
    </p:spTree>
    <p:extLst>
      <p:ext uri="{BB962C8B-B14F-4D97-AF65-F5344CB8AC3E}">
        <p14:creationId xmlns:p14="http://schemas.microsoft.com/office/powerpoint/2010/main" val="96459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Cannot Lose What You</a:t>
            </a:r>
            <a:r>
              <a:rPr lang="en-US" baseline="0" dirty="0" smtClean="0"/>
              <a:t> Don’t Have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905000"/>
            <a:ext cx="3429000" cy="1333500"/>
          </a:xfrm>
        </p:spPr>
      </p:pic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038600"/>
            <a:ext cx="2400300" cy="1905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221957"/>
            <a:ext cx="3381376" cy="210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85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 Cannot Lose What You</a:t>
            </a:r>
            <a:r>
              <a:rPr lang="en-US" baseline="0" dirty="0" smtClean="0"/>
              <a:t> Don’t Have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don’t have tomorrow</a:t>
            </a:r>
          </a:p>
          <a:p>
            <a:pPr lvl="1"/>
            <a:r>
              <a:rPr lang="en-US" dirty="0" smtClean="0"/>
              <a:t>We only have today</a:t>
            </a:r>
          </a:p>
          <a:p>
            <a:pPr lvl="0"/>
            <a:r>
              <a:rPr lang="en-US" dirty="0" smtClean="0"/>
              <a:t>Bible warnings about the soul</a:t>
            </a:r>
          </a:p>
          <a:p>
            <a:pPr lvl="1"/>
            <a:r>
              <a:rPr lang="en-US" dirty="0" smtClean="0"/>
              <a:t>We have a soul to lose</a:t>
            </a:r>
          </a:p>
        </p:txBody>
      </p:sp>
    </p:spTree>
    <p:extLst>
      <p:ext uri="{BB962C8B-B14F-4D97-AF65-F5344CB8AC3E}">
        <p14:creationId xmlns:p14="http://schemas.microsoft.com/office/powerpoint/2010/main" val="333984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Cannot Lose Your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</a:t>
            </a:r>
            <a:r>
              <a:rPr lang="en-US" baseline="0" dirty="0" smtClean="0"/>
              <a:t> teaching the doctrine of once saved always saved </a:t>
            </a:r>
          </a:p>
          <a:p>
            <a:pPr lvl="1"/>
            <a:r>
              <a:rPr lang="en-US" dirty="0" smtClean="0"/>
              <a:t>Many passages warns</a:t>
            </a:r>
            <a:r>
              <a:rPr lang="en-US" baseline="0" dirty="0" smtClean="0"/>
              <a:t> us about losing our salvation</a:t>
            </a:r>
          </a:p>
          <a:p>
            <a:pPr lvl="0"/>
            <a:r>
              <a:rPr lang="en-US" dirty="0" smtClean="0"/>
              <a:t>A person who is </a:t>
            </a:r>
            <a:r>
              <a:rPr lang="en-US" b="1" i="1" u="sng" dirty="0" smtClean="0"/>
              <a:t>faithful</a:t>
            </a:r>
            <a:r>
              <a:rPr lang="en-US" dirty="0" smtClean="0"/>
              <a:t> cannot</a:t>
            </a:r>
            <a:r>
              <a:rPr lang="en-US" baseline="0" dirty="0" smtClean="0"/>
              <a:t> lose their salvation</a:t>
            </a:r>
          </a:p>
        </p:txBody>
      </p:sp>
    </p:spTree>
    <p:extLst>
      <p:ext uri="{BB962C8B-B14F-4D97-AF65-F5344CB8AC3E}">
        <p14:creationId xmlns:p14="http://schemas.microsoft.com/office/powerpoint/2010/main" val="227047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Cannot Lose Your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Bible speaks of those who were faithful becoming</a:t>
            </a:r>
            <a:r>
              <a:rPr lang="en-US" baseline="0" dirty="0" smtClean="0"/>
              <a:t> unfaithful</a:t>
            </a:r>
          </a:p>
          <a:p>
            <a:pPr lvl="1"/>
            <a:r>
              <a:rPr lang="en-US" baseline="0" dirty="0" smtClean="0"/>
              <a:t>Making ship wreck of their faith</a:t>
            </a:r>
          </a:p>
          <a:p>
            <a:pPr lvl="1"/>
            <a:r>
              <a:rPr lang="en-US" baseline="0" dirty="0" smtClean="0"/>
              <a:t>Others are mentioned</a:t>
            </a:r>
          </a:p>
          <a:p>
            <a:pPr lvl="1"/>
            <a:r>
              <a:rPr lang="en-US" baseline="0" dirty="0" smtClean="0"/>
              <a:t>This means they had faith </a:t>
            </a:r>
          </a:p>
          <a:p>
            <a:pPr lvl="0"/>
            <a:r>
              <a:rPr lang="en-US" baseline="0" dirty="0" smtClean="0"/>
              <a:t>You cannot lose your faith if…</a:t>
            </a:r>
          </a:p>
          <a:p>
            <a:pPr lvl="1"/>
            <a:r>
              <a:rPr lang="en-US" baseline="0" dirty="0" smtClean="0"/>
              <a:t>You remain diligent</a:t>
            </a:r>
          </a:p>
          <a:p>
            <a:pPr lvl="1"/>
            <a:r>
              <a:rPr lang="en-US" baseline="0" dirty="0" smtClean="0"/>
              <a:t>Continue in doing what the Bible says</a:t>
            </a:r>
          </a:p>
          <a:p>
            <a:pPr lvl="1"/>
            <a:r>
              <a:rPr lang="en-US" baseline="0" dirty="0" smtClean="0"/>
              <a:t>Maintain your good works</a:t>
            </a:r>
          </a:p>
        </p:txBody>
      </p:sp>
    </p:spTree>
    <p:extLst>
      <p:ext uri="{BB962C8B-B14F-4D97-AF65-F5344CB8AC3E}">
        <p14:creationId xmlns:p14="http://schemas.microsoft.com/office/powerpoint/2010/main" val="9256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140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You Cannot Lose</vt:lpstr>
      <vt:lpstr>Lose</vt:lpstr>
      <vt:lpstr>You Cannot Lose What You Don’t Have</vt:lpstr>
      <vt:lpstr>You Cannot Lose What You Don’t Have</vt:lpstr>
      <vt:lpstr>Cannot Lose Your Salvation</vt:lpstr>
      <vt:lpstr>You Cannot Lose Your Faith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Cannot Lose</dc:title>
  <dc:creator>Dennis Tucker</dc:creator>
  <cp:lastModifiedBy>Dennis Tucker</cp:lastModifiedBy>
  <cp:revision>5</cp:revision>
  <dcterms:created xsi:type="dcterms:W3CDTF">2015-02-24T19:42:42Z</dcterms:created>
  <dcterms:modified xsi:type="dcterms:W3CDTF">2015-02-24T21:43:06Z</dcterms:modified>
</cp:coreProperties>
</file>