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1" autoAdjust="0"/>
  </p:normalViewPr>
  <p:slideViewPr>
    <p:cSldViewPr>
      <p:cViewPr varScale="1">
        <p:scale>
          <a:sx n="73" d="100"/>
          <a:sy n="73" d="100"/>
        </p:scale>
        <p:origin x="-716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F13835E-22C9-4F4F-A4DF-26D46565A990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AF3193-5B61-4886-9BAC-04D78D7B24B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You, and Your Brother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b="1" dirty="0" smtClean="0"/>
              <a:t>It Is Difficult To Win</a:t>
            </a:r>
            <a:r>
              <a:rPr lang="en-US" sz="2800" b="1" baseline="0" dirty="0" smtClean="0"/>
              <a:t> And “Offended” Brother</a:t>
            </a:r>
          </a:p>
          <a:p>
            <a:pPr lvl="0"/>
            <a:r>
              <a:rPr lang="en-US" sz="2800" b="1" baseline="0" dirty="0" smtClean="0"/>
              <a:t>We Should Not Imagine Evil Against Our Brother</a:t>
            </a:r>
          </a:p>
          <a:p>
            <a:pPr lvl="0"/>
            <a:r>
              <a:rPr lang="en-US" sz="2800" b="1" baseline="0" dirty="0" smtClean="0"/>
              <a:t>We Should Forgive Our Brother</a:t>
            </a:r>
          </a:p>
          <a:p>
            <a:pPr lvl="0"/>
            <a:r>
              <a:rPr lang="en-US" sz="2800" b="1" baseline="0" dirty="0" smtClean="0"/>
              <a:t>We Should Live Peaceably With Our Brother</a:t>
            </a:r>
          </a:p>
          <a:p>
            <a:pPr lvl="0"/>
            <a:r>
              <a:rPr lang="en-US" sz="2800" b="1" baseline="0" dirty="0" smtClean="0"/>
              <a:t>We Should Not Put A Stumbling Block In Our Brother’s Way</a:t>
            </a:r>
          </a:p>
          <a:p>
            <a:pPr lvl="0"/>
            <a:r>
              <a:rPr lang="en-US" sz="2800" b="1" baseline="0" dirty="0" smtClean="0"/>
              <a:t>We Should Help Our Brother When He Is In Need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56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Solstice</vt:lpstr>
      <vt:lpstr>You, and Your Brother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You, and Your Brother</dc:title>
  <dc:creator>Lilac Road cofC</dc:creator>
  <cp:lastModifiedBy>Lilac Road cofC</cp:lastModifiedBy>
  <cp:revision>1</cp:revision>
  <dcterms:created xsi:type="dcterms:W3CDTF">2015-05-06T20:20:19Z</dcterms:created>
  <dcterms:modified xsi:type="dcterms:W3CDTF">2015-05-06T20:24:48Z</dcterms:modified>
</cp:coreProperties>
</file>