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0" r:id="rId2"/>
    <p:sldId id="318" r:id="rId3"/>
    <p:sldId id="319" r:id="rId4"/>
    <p:sldId id="257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9" r:id="rId20"/>
    <p:sldId id="334" r:id="rId21"/>
    <p:sldId id="335" r:id="rId22"/>
    <p:sldId id="336" r:id="rId23"/>
    <p:sldId id="338" r:id="rId24"/>
  </p:sldIdLst>
  <p:sldSz cx="12188825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470" autoAdjust="0"/>
  </p:normalViewPr>
  <p:slideViewPr>
    <p:cSldViewPr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F2954-A7EB-4670-9EAB-8582EEBCC3C9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6F0384-EC3B-406E-8822-F4A235EBACC6}">
      <dgm:prSet phldrT="[Text]" custT="1"/>
      <dgm:spPr/>
      <dgm:t>
        <a:bodyPr/>
        <a:lstStyle/>
        <a:p>
          <a:r>
            <a:rPr lang="en-US" sz="1200" dirty="0"/>
            <a:t>Hiring manager requests approval from his/her manager to fill an opening </a:t>
          </a:r>
        </a:p>
      </dgm:t>
    </dgm:pt>
    <dgm:pt modelId="{C83E68A3-868C-407E-B986-B02BF143EB97}" type="parTrans" cxnId="{660C306D-4047-44C6-81E8-DFBE4719D598}">
      <dgm:prSet/>
      <dgm:spPr/>
      <dgm:t>
        <a:bodyPr/>
        <a:lstStyle/>
        <a:p>
          <a:endParaRPr lang="en-US"/>
        </a:p>
      </dgm:t>
    </dgm:pt>
    <dgm:pt modelId="{2C3A2218-CAD7-47E7-B695-DDA98414A93E}" type="sibTrans" cxnId="{660C306D-4047-44C6-81E8-DFBE4719D598}">
      <dgm:prSet/>
      <dgm:spPr/>
      <dgm:t>
        <a:bodyPr/>
        <a:lstStyle/>
        <a:p>
          <a:endParaRPr lang="en-US"/>
        </a:p>
      </dgm:t>
    </dgm:pt>
    <dgm:pt modelId="{F0772FB7-A3F3-4A7F-883D-3DCC277CC026}">
      <dgm:prSet phldrT="[Text]" custT="1"/>
      <dgm:spPr/>
      <dgm:t>
        <a:bodyPr/>
        <a:lstStyle/>
        <a:p>
          <a:r>
            <a:rPr lang="en-US" sz="1400" dirty="0"/>
            <a:t>Hiring manager requests approval from finance</a:t>
          </a:r>
        </a:p>
      </dgm:t>
    </dgm:pt>
    <dgm:pt modelId="{43DBA747-2CB3-467B-88F8-0575E00FE734}" type="parTrans" cxnId="{D419857D-5FC3-4418-A84D-61D2E2D3421F}">
      <dgm:prSet/>
      <dgm:spPr/>
      <dgm:t>
        <a:bodyPr/>
        <a:lstStyle/>
        <a:p>
          <a:endParaRPr lang="en-US"/>
        </a:p>
      </dgm:t>
    </dgm:pt>
    <dgm:pt modelId="{69DC8463-19C5-464A-86E1-D718A686C9BE}" type="sibTrans" cxnId="{D419857D-5FC3-4418-A84D-61D2E2D3421F}">
      <dgm:prSet/>
      <dgm:spPr/>
      <dgm:t>
        <a:bodyPr/>
        <a:lstStyle/>
        <a:p>
          <a:endParaRPr lang="en-US"/>
        </a:p>
      </dgm:t>
    </dgm:pt>
    <dgm:pt modelId="{4AA04CE7-C207-447C-B8D2-25EC040CA5BB}">
      <dgm:prSet phldrT="[Text]" custT="1"/>
      <dgm:spPr/>
      <dgm:t>
        <a:bodyPr/>
        <a:lstStyle/>
        <a:p>
          <a:r>
            <a:rPr lang="en-US" sz="1400" dirty="0"/>
            <a:t>Hiring manager emails approvals to HR</a:t>
          </a:r>
        </a:p>
      </dgm:t>
    </dgm:pt>
    <dgm:pt modelId="{3C490ED7-60FE-420E-95F7-1AF536C9B337}" type="parTrans" cxnId="{D5087F0B-5EEF-436D-BEE2-0C833DE0398C}">
      <dgm:prSet/>
      <dgm:spPr/>
      <dgm:t>
        <a:bodyPr/>
        <a:lstStyle/>
        <a:p>
          <a:endParaRPr lang="en-US"/>
        </a:p>
      </dgm:t>
    </dgm:pt>
    <dgm:pt modelId="{75027941-1BC1-4729-9555-A4F2FB45E4D3}" type="sibTrans" cxnId="{D5087F0B-5EEF-436D-BEE2-0C833DE0398C}">
      <dgm:prSet/>
      <dgm:spPr/>
      <dgm:t>
        <a:bodyPr/>
        <a:lstStyle/>
        <a:p>
          <a:endParaRPr lang="en-US"/>
        </a:p>
      </dgm:t>
    </dgm:pt>
    <dgm:pt modelId="{9D3E5102-C49B-4190-BFDB-92ACB4609864}">
      <dgm:prSet phldrT="[Text]" custT="1"/>
      <dgm:spPr/>
      <dgm:t>
        <a:bodyPr/>
        <a:lstStyle/>
        <a:p>
          <a:r>
            <a:rPr lang="en-US" sz="1600" dirty="0"/>
            <a:t>HR conducts kick-off meeting with hiring manager</a:t>
          </a:r>
        </a:p>
      </dgm:t>
    </dgm:pt>
    <dgm:pt modelId="{FBC382FD-DDD9-4CD6-A72F-679CFA45FE87}" type="parTrans" cxnId="{39644B5F-CBF5-401E-B43E-8B4F0E8B114A}">
      <dgm:prSet/>
      <dgm:spPr/>
      <dgm:t>
        <a:bodyPr/>
        <a:lstStyle/>
        <a:p>
          <a:endParaRPr lang="en-US"/>
        </a:p>
      </dgm:t>
    </dgm:pt>
    <dgm:pt modelId="{DBF7C62D-7B44-4B88-814E-5E3A467049EC}" type="sibTrans" cxnId="{39644B5F-CBF5-401E-B43E-8B4F0E8B114A}">
      <dgm:prSet/>
      <dgm:spPr/>
      <dgm:t>
        <a:bodyPr/>
        <a:lstStyle/>
        <a:p>
          <a:endParaRPr lang="en-US"/>
        </a:p>
      </dgm:t>
    </dgm:pt>
    <dgm:pt modelId="{AAAD561C-BFD4-4FE6-A428-B4C97CC1A4C5}">
      <dgm:prSet phldrT="[Text]" custT="1"/>
      <dgm:spPr/>
      <dgm:t>
        <a:bodyPr/>
        <a:lstStyle/>
        <a:p>
          <a:r>
            <a:rPr lang="en-US" sz="1400" dirty="0"/>
            <a:t>HR posts job and sources for candidates</a:t>
          </a:r>
        </a:p>
      </dgm:t>
    </dgm:pt>
    <dgm:pt modelId="{30E68AC9-E35B-4CDB-BA3D-9F1E97611BE6}" type="parTrans" cxnId="{B27CD8A8-94B9-4F57-87B6-47F79D922EC0}">
      <dgm:prSet/>
      <dgm:spPr/>
      <dgm:t>
        <a:bodyPr/>
        <a:lstStyle/>
        <a:p>
          <a:endParaRPr lang="en-US"/>
        </a:p>
      </dgm:t>
    </dgm:pt>
    <dgm:pt modelId="{EA84AC3F-6D85-4A41-848A-BD7A4E351ECD}" type="sibTrans" cxnId="{B27CD8A8-94B9-4F57-87B6-47F79D922EC0}">
      <dgm:prSet/>
      <dgm:spPr/>
      <dgm:t>
        <a:bodyPr/>
        <a:lstStyle/>
        <a:p>
          <a:endParaRPr lang="en-US"/>
        </a:p>
      </dgm:t>
    </dgm:pt>
    <dgm:pt modelId="{6FEFF811-CC63-4441-B71E-A9D043E5B134}">
      <dgm:prSet custT="1"/>
      <dgm:spPr/>
      <dgm:t>
        <a:bodyPr/>
        <a:lstStyle/>
        <a:p>
          <a:r>
            <a:rPr lang="en-US" sz="1200" dirty="0"/>
            <a:t>HR conducts 30-minute first-round phone interviews (between 4-7 candidates)</a:t>
          </a:r>
        </a:p>
      </dgm:t>
    </dgm:pt>
    <dgm:pt modelId="{44542613-982B-4701-932C-0FE44060B192}" type="parTrans" cxnId="{D2B8F5A4-F692-4B0F-8627-557A8B9AB6A6}">
      <dgm:prSet/>
      <dgm:spPr/>
      <dgm:t>
        <a:bodyPr/>
        <a:lstStyle/>
        <a:p>
          <a:endParaRPr lang="en-US"/>
        </a:p>
      </dgm:t>
    </dgm:pt>
    <dgm:pt modelId="{1436BEED-F733-4231-8742-1C97D9EA8503}" type="sibTrans" cxnId="{D2B8F5A4-F692-4B0F-8627-557A8B9AB6A6}">
      <dgm:prSet/>
      <dgm:spPr/>
      <dgm:t>
        <a:bodyPr/>
        <a:lstStyle/>
        <a:p>
          <a:endParaRPr lang="en-US"/>
        </a:p>
      </dgm:t>
    </dgm:pt>
    <dgm:pt modelId="{519CAD66-1134-494C-A3FA-521C8AF1C397}">
      <dgm:prSet custT="1"/>
      <dgm:spPr/>
      <dgm:t>
        <a:bodyPr/>
        <a:lstStyle/>
        <a:p>
          <a:r>
            <a:rPr lang="en-US" sz="1200" dirty="0"/>
            <a:t>HR forwards top candidate resumes and interview notes to hiring manager</a:t>
          </a:r>
        </a:p>
      </dgm:t>
    </dgm:pt>
    <dgm:pt modelId="{13518740-D8DD-46F2-A0E4-ED5382B94B61}" type="parTrans" cxnId="{5288A183-8473-4664-A9F6-C4B5FFB056A4}">
      <dgm:prSet/>
      <dgm:spPr/>
      <dgm:t>
        <a:bodyPr/>
        <a:lstStyle/>
        <a:p>
          <a:endParaRPr lang="en-US"/>
        </a:p>
      </dgm:t>
    </dgm:pt>
    <dgm:pt modelId="{8001105F-D104-4D96-9861-5D0801A2DF74}" type="sibTrans" cxnId="{5288A183-8473-4664-A9F6-C4B5FFB056A4}">
      <dgm:prSet/>
      <dgm:spPr/>
      <dgm:t>
        <a:bodyPr/>
        <a:lstStyle/>
        <a:p>
          <a:endParaRPr lang="en-US"/>
        </a:p>
      </dgm:t>
    </dgm:pt>
    <dgm:pt modelId="{49C54D0A-052B-49C2-9565-DD3A1089612C}">
      <dgm:prSet custT="1"/>
      <dgm:spPr/>
      <dgm:t>
        <a:bodyPr/>
        <a:lstStyle/>
        <a:p>
          <a:r>
            <a:rPr lang="en-US" sz="1200" dirty="0"/>
            <a:t>Hiring manager informs HR of candidates to invite to on-site interview  </a:t>
          </a:r>
        </a:p>
      </dgm:t>
    </dgm:pt>
    <dgm:pt modelId="{ACF5F128-858A-46CC-A974-86660BFDF0F4}" type="parTrans" cxnId="{1ADD9C94-3E19-4A6A-9888-E32CC888A560}">
      <dgm:prSet/>
      <dgm:spPr/>
      <dgm:t>
        <a:bodyPr/>
        <a:lstStyle/>
        <a:p>
          <a:endParaRPr lang="en-US"/>
        </a:p>
      </dgm:t>
    </dgm:pt>
    <dgm:pt modelId="{30CB5A1F-8BF1-4A0A-A429-AE545AEB5671}" type="sibTrans" cxnId="{1ADD9C94-3E19-4A6A-9888-E32CC888A560}">
      <dgm:prSet/>
      <dgm:spPr/>
      <dgm:t>
        <a:bodyPr/>
        <a:lstStyle/>
        <a:p>
          <a:endParaRPr lang="en-US"/>
        </a:p>
      </dgm:t>
    </dgm:pt>
    <dgm:pt modelId="{4F011A9A-1791-4528-A8E5-5B1A43952AA5}">
      <dgm:prSet custT="1"/>
      <dgm:spPr/>
      <dgm:t>
        <a:bodyPr/>
        <a:lstStyle/>
        <a:p>
          <a:r>
            <a:rPr lang="en-US" sz="1400" dirty="0"/>
            <a:t>HR arranges on-site interviews</a:t>
          </a:r>
        </a:p>
      </dgm:t>
    </dgm:pt>
    <dgm:pt modelId="{CC992ADA-7E53-4B2E-83EF-10AF8C8AF6D1}" type="parTrans" cxnId="{2DDB3A01-E080-4AAD-9FE8-81D93CE86232}">
      <dgm:prSet/>
      <dgm:spPr/>
      <dgm:t>
        <a:bodyPr/>
        <a:lstStyle/>
        <a:p>
          <a:endParaRPr lang="en-US"/>
        </a:p>
      </dgm:t>
    </dgm:pt>
    <dgm:pt modelId="{E3B50C6B-26CA-446D-8786-511940857028}" type="sibTrans" cxnId="{2DDB3A01-E080-4AAD-9FE8-81D93CE86232}">
      <dgm:prSet/>
      <dgm:spPr/>
      <dgm:t>
        <a:bodyPr/>
        <a:lstStyle/>
        <a:p>
          <a:endParaRPr lang="en-US"/>
        </a:p>
      </dgm:t>
    </dgm:pt>
    <dgm:pt modelId="{BAC582C2-0F92-4F1D-8AA3-1EA89F2EF925}">
      <dgm:prSet custT="1"/>
      <dgm:spPr/>
      <dgm:t>
        <a:bodyPr/>
        <a:lstStyle/>
        <a:p>
          <a:r>
            <a:rPr lang="en-US" sz="1400" dirty="0"/>
            <a:t>On-site interviews conducted </a:t>
          </a:r>
        </a:p>
      </dgm:t>
    </dgm:pt>
    <dgm:pt modelId="{5BC0C181-2063-4963-B993-6DD89B6853AF}" type="parTrans" cxnId="{97AE24DB-69EC-4237-A58D-EAC5158ECF69}">
      <dgm:prSet/>
      <dgm:spPr/>
      <dgm:t>
        <a:bodyPr/>
        <a:lstStyle/>
        <a:p>
          <a:endParaRPr lang="en-US"/>
        </a:p>
      </dgm:t>
    </dgm:pt>
    <dgm:pt modelId="{E49DCB2F-F73D-4D37-9500-5A719979004D}" type="sibTrans" cxnId="{97AE24DB-69EC-4237-A58D-EAC5158ECF69}">
      <dgm:prSet/>
      <dgm:spPr/>
      <dgm:t>
        <a:bodyPr/>
        <a:lstStyle/>
        <a:p>
          <a:endParaRPr lang="en-US"/>
        </a:p>
      </dgm:t>
    </dgm:pt>
    <dgm:pt modelId="{293A9C9E-B58E-44FE-AD90-B03C48E9C0BA}">
      <dgm:prSet custT="1"/>
      <dgm:spPr/>
      <dgm:t>
        <a:bodyPr/>
        <a:lstStyle/>
        <a:p>
          <a:r>
            <a:rPr lang="en-US" sz="1200" dirty="0"/>
            <a:t>Offer extended to top candidate within 48 hours of on-site interview </a:t>
          </a:r>
        </a:p>
      </dgm:t>
    </dgm:pt>
    <dgm:pt modelId="{15DAD521-21D9-427F-B8BE-91B7A5CF4B5B}" type="parTrans" cxnId="{70CB0A54-E899-4AED-A518-02969EE87F09}">
      <dgm:prSet/>
      <dgm:spPr/>
      <dgm:t>
        <a:bodyPr/>
        <a:lstStyle/>
        <a:p>
          <a:endParaRPr lang="en-US"/>
        </a:p>
      </dgm:t>
    </dgm:pt>
    <dgm:pt modelId="{B79FE8DB-C028-411A-88E4-43592D297833}" type="sibTrans" cxnId="{70CB0A54-E899-4AED-A518-02969EE87F09}">
      <dgm:prSet/>
      <dgm:spPr/>
      <dgm:t>
        <a:bodyPr/>
        <a:lstStyle/>
        <a:p>
          <a:endParaRPr lang="en-US"/>
        </a:p>
      </dgm:t>
    </dgm:pt>
    <dgm:pt modelId="{19FC1ECF-DADB-44DF-BAFA-16C59C007DCB}">
      <dgm:prSet custT="1"/>
      <dgm:spPr/>
      <dgm:t>
        <a:bodyPr/>
        <a:lstStyle/>
        <a:p>
          <a:r>
            <a:rPr lang="en-US" sz="1400" dirty="0"/>
            <a:t>Candidate given 3 business days to accept offer </a:t>
          </a:r>
        </a:p>
      </dgm:t>
    </dgm:pt>
    <dgm:pt modelId="{5333F2B5-6682-4532-94D3-2280C9830206}" type="parTrans" cxnId="{C8499CC4-089F-4E37-9808-97DA04A4A309}">
      <dgm:prSet/>
      <dgm:spPr/>
      <dgm:t>
        <a:bodyPr/>
        <a:lstStyle/>
        <a:p>
          <a:endParaRPr lang="en-US"/>
        </a:p>
      </dgm:t>
    </dgm:pt>
    <dgm:pt modelId="{8002AE46-8C20-45E7-83C2-1891DCC8ED3C}" type="sibTrans" cxnId="{C8499CC4-089F-4E37-9808-97DA04A4A309}">
      <dgm:prSet/>
      <dgm:spPr/>
      <dgm:t>
        <a:bodyPr/>
        <a:lstStyle/>
        <a:p>
          <a:endParaRPr lang="en-US"/>
        </a:p>
      </dgm:t>
    </dgm:pt>
    <dgm:pt modelId="{80DCC1F1-5CEC-40BF-B9C4-E42470D066BF}">
      <dgm:prSet custT="1"/>
      <dgm:spPr/>
      <dgm:t>
        <a:bodyPr/>
        <a:lstStyle/>
        <a:p>
          <a:r>
            <a:rPr lang="en-US" sz="1200" dirty="0"/>
            <a:t>HR proposes offer; to be approved by hiring manager and CEO</a:t>
          </a:r>
        </a:p>
      </dgm:t>
    </dgm:pt>
    <dgm:pt modelId="{463A98AD-DDAC-4D08-B497-7F3F307A1F69}" type="parTrans" cxnId="{FE8C56FA-3482-4986-9B49-7D80EC1CD0E2}">
      <dgm:prSet/>
      <dgm:spPr/>
      <dgm:t>
        <a:bodyPr/>
        <a:lstStyle/>
        <a:p>
          <a:endParaRPr lang="en-US"/>
        </a:p>
      </dgm:t>
    </dgm:pt>
    <dgm:pt modelId="{A6394B39-FA01-497F-B2E0-23F2151B29A6}" type="sibTrans" cxnId="{FE8C56FA-3482-4986-9B49-7D80EC1CD0E2}">
      <dgm:prSet/>
      <dgm:spPr/>
      <dgm:t>
        <a:bodyPr/>
        <a:lstStyle/>
        <a:p>
          <a:endParaRPr lang="en-US"/>
        </a:p>
      </dgm:t>
    </dgm:pt>
    <dgm:pt modelId="{D6C4A234-E879-41B7-A48F-D56881C391F6}">
      <dgm:prSet custT="1"/>
      <dgm:spPr/>
      <dgm:t>
        <a:bodyPr/>
        <a:lstStyle/>
        <a:p>
          <a:r>
            <a:rPr lang="en-US" sz="1400" dirty="0"/>
            <a:t>HR determines budget for position (hourly wage range or salary range)</a:t>
          </a:r>
          <a:endParaRPr lang="en-US" sz="4800" dirty="0"/>
        </a:p>
      </dgm:t>
    </dgm:pt>
    <dgm:pt modelId="{262F238E-CBDD-47CF-830B-306199FB7A00}" type="parTrans" cxnId="{3F877376-5941-476E-AB77-263006872F4E}">
      <dgm:prSet/>
      <dgm:spPr/>
      <dgm:t>
        <a:bodyPr/>
        <a:lstStyle/>
        <a:p>
          <a:endParaRPr lang="en-US"/>
        </a:p>
      </dgm:t>
    </dgm:pt>
    <dgm:pt modelId="{5EF2167E-79BB-4F75-9A87-B67E33A2CF3E}" type="sibTrans" cxnId="{3F877376-5941-476E-AB77-263006872F4E}">
      <dgm:prSet/>
      <dgm:spPr/>
      <dgm:t>
        <a:bodyPr/>
        <a:lstStyle/>
        <a:p>
          <a:endParaRPr lang="en-US"/>
        </a:p>
      </dgm:t>
    </dgm:pt>
    <dgm:pt modelId="{C655740B-0AE7-4952-8F59-4A1CB46754F3}">
      <dgm:prSet custT="1"/>
      <dgm:spPr/>
      <dgm:t>
        <a:bodyPr/>
        <a:lstStyle/>
        <a:p>
          <a:r>
            <a:rPr lang="en-US" sz="1200" dirty="0"/>
            <a:t>Once all interviews done, HR conducts debrief meeting</a:t>
          </a:r>
        </a:p>
      </dgm:t>
    </dgm:pt>
    <dgm:pt modelId="{B2888719-66CE-4C5D-9356-9EC3CAC6041D}" type="parTrans" cxnId="{B015B1E4-62D4-4B3C-B95F-9A062D756473}">
      <dgm:prSet/>
      <dgm:spPr/>
      <dgm:t>
        <a:bodyPr/>
        <a:lstStyle/>
        <a:p>
          <a:endParaRPr lang="en-US"/>
        </a:p>
      </dgm:t>
    </dgm:pt>
    <dgm:pt modelId="{A9685C83-C91F-4169-86A9-A3D59E05417B}" type="sibTrans" cxnId="{B015B1E4-62D4-4B3C-B95F-9A062D756473}">
      <dgm:prSet/>
      <dgm:spPr/>
      <dgm:t>
        <a:bodyPr/>
        <a:lstStyle/>
        <a:p>
          <a:endParaRPr lang="en-US"/>
        </a:p>
      </dgm:t>
    </dgm:pt>
    <dgm:pt modelId="{D4CAB6AC-A654-41E0-88D1-88ECF229A13E}" type="pres">
      <dgm:prSet presAssocID="{42AF2954-A7EB-4670-9EAB-8582EEBCC3C9}" presName="diagram" presStyleCnt="0">
        <dgm:presLayoutVars>
          <dgm:dir/>
          <dgm:resizeHandles val="exact"/>
        </dgm:presLayoutVars>
      </dgm:prSet>
      <dgm:spPr/>
    </dgm:pt>
    <dgm:pt modelId="{AAD6BFEE-6D24-400E-A3A6-21637B314B49}" type="pres">
      <dgm:prSet presAssocID="{DA6F0384-EC3B-406E-8822-F4A235EBACC6}" presName="node" presStyleLbl="node1" presStyleIdx="0" presStyleCnt="15">
        <dgm:presLayoutVars>
          <dgm:bulletEnabled val="1"/>
        </dgm:presLayoutVars>
      </dgm:prSet>
      <dgm:spPr/>
    </dgm:pt>
    <dgm:pt modelId="{AD8F7483-A3A0-4870-8A31-6BC48FA93DBE}" type="pres">
      <dgm:prSet presAssocID="{2C3A2218-CAD7-47E7-B695-DDA98414A93E}" presName="sibTrans" presStyleLbl="sibTrans2D1" presStyleIdx="0" presStyleCnt="14"/>
      <dgm:spPr/>
    </dgm:pt>
    <dgm:pt modelId="{E87D1636-E4F5-4150-A9CB-F4071CF329B0}" type="pres">
      <dgm:prSet presAssocID="{2C3A2218-CAD7-47E7-B695-DDA98414A93E}" presName="connectorText" presStyleLbl="sibTrans2D1" presStyleIdx="0" presStyleCnt="14"/>
      <dgm:spPr/>
    </dgm:pt>
    <dgm:pt modelId="{7C007786-FE2A-4D88-ADF6-29D913AEDED9}" type="pres">
      <dgm:prSet presAssocID="{F0772FB7-A3F3-4A7F-883D-3DCC277CC026}" presName="node" presStyleLbl="node1" presStyleIdx="1" presStyleCnt="15">
        <dgm:presLayoutVars>
          <dgm:bulletEnabled val="1"/>
        </dgm:presLayoutVars>
      </dgm:prSet>
      <dgm:spPr/>
    </dgm:pt>
    <dgm:pt modelId="{2A8DA92C-1F59-49AA-8B7A-BDB05FE4858B}" type="pres">
      <dgm:prSet presAssocID="{69DC8463-19C5-464A-86E1-D718A686C9BE}" presName="sibTrans" presStyleLbl="sibTrans2D1" presStyleIdx="1" presStyleCnt="14"/>
      <dgm:spPr/>
    </dgm:pt>
    <dgm:pt modelId="{7BC8CC1C-AC6B-468D-8E6A-0E5BAB5E5F04}" type="pres">
      <dgm:prSet presAssocID="{69DC8463-19C5-464A-86E1-D718A686C9BE}" presName="connectorText" presStyleLbl="sibTrans2D1" presStyleIdx="1" presStyleCnt="14"/>
      <dgm:spPr/>
    </dgm:pt>
    <dgm:pt modelId="{10A1D951-22C6-4275-A642-FA853F3C9BE5}" type="pres">
      <dgm:prSet presAssocID="{4AA04CE7-C207-447C-B8D2-25EC040CA5BB}" presName="node" presStyleLbl="node1" presStyleIdx="2" presStyleCnt="15">
        <dgm:presLayoutVars>
          <dgm:bulletEnabled val="1"/>
        </dgm:presLayoutVars>
      </dgm:prSet>
      <dgm:spPr/>
    </dgm:pt>
    <dgm:pt modelId="{00B3F133-8209-451B-8A34-87522BE8872E}" type="pres">
      <dgm:prSet presAssocID="{75027941-1BC1-4729-9555-A4F2FB45E4D3}" presName="sibTrans" presStyleLbl="sibTrans2D1" presStyleIdx="2" presStyleCnt="14"/>
      <dgm:spPr/>
    </dgm:pt>
    <dgm:pt modelId="{E3F3BFC7-AB49-4B25-8925-861D9A53CB67}" type="pres">
      <dgm:prSet presAssocID="{75027941-1BC1-4729-9555-A4F2FB45E4D3}" presName="connectorText" presStyleLbl="sibTrans2D1" presStyleIdx="2" presStyleCnt="14"/>
      <dgm:spPr/>
    </dgm:pt>
    <dgm:pt modelId="{93187636-04EA-424B-A074-0410AF109248}" type="pres">
      <dgm:prSet presAssocID="{D6C4A234-E879-41B7-A48F-D56881C391F6}" presName="node" presStyleLbl="node1" presStyleIdx="3" presStyleCnt="15">
        <dgm:presLayoutVars>
          <dgm:bulletEnabled val="1"/>
        </dgm:presLayoutVars>
      </dgm:prSet>
      <dgm:spPr/>
    </dgm:pt>
    <dgm:pt modelId="{F41ADDC6-8E7C-4133-BD1D-892D53BD8B29}" type="pres">
      <dgm:prSet presAssocID="{5EF2167E-79BB-4F75-9A87-B67E33A2CF3E}" presName="sibTrans" presStyleLbl="sibTrans2D1" presStyleIdx="3" presStyleCnt="14"/>
      <dgm:spPr/>
    </dgm:pt>
    <dgm:pt modelId="{30C67A68-F32A-47F1-A05E-382CA76D84D9}" type="pres">
      <dgm:prSet presAssocID="{5EF2167E-79BB-4F75-9A87-B67E33A2CF3E}" presName="connectorText" presStyleLbl="sibTrans2D1" presStyleIdx="3" presStyleCnt="14"/>
      <dgm:spPr/>
    </dgm:pt>
    <dgm:pt modelId="{96C9F9A9-3918-4673-BED3-DBC96F1CF476}" type="pres">
      <dgm:prSet presAssocID="{9D3E5102-C49B-4190-BFDB-92ACB4609864}" presName="node" presStyleLbl="node1" presStyleIdx="4" presStyleCnt="15">
        <dgm:presLayoutVars>
          <dgm:bulletEnabled val="1"/>
        </dgm:presLayoutVars>
      </dgm:prSet>
      <dgm:spPr/>
    </dgm:pt>
    <dgm:pt modelId="{5BDFE5DA-E8F6-44D7-BCB7-E4372465051E}" type="pres">
      <dgm:prSet presAssocID="{DBF7C62D-7B44-4B88-814E-5E3A467049EC}" presName="sibTrans" presStyleLbl="sibTrans2D1" presStyleIdx="4" presStyleCnt="14"/>
      <dgm:spPr/>
    </dgm:pt>
    <dgm:pt modelId="{10584D87-124C-4C99-833A-CEF6FD8C5BE0}" type="pres">
      <dgm:prSet presAssocID="{DBF7C62D-7B44-4B88-814E-5E3A467049EC}" presName="connectorText" presStyleLbl="sibTrans2D1" presStyleIdx="4" presStyleCnt="14"/>
      <dgm:spPr/>
    </dgm:pt>
    <dgm:pt modelId="{AA9F6E1A-DF63-4941-90AC-E9C58DAE5408}" type="pres">
      <dgm:prSet presAssocID="{AAAD561C-BFD4-4FE6-A428-B4C97CC1A4C5}" presName="node" presStyleLbl="node1" presStyleIdx="5" presStyleCnt="15">
        <dgm:presLayoutVars>
          <dgm:bulletEnabled val="1"/>
        </dgm:presLayoutVars>
      </dgm:prSet>
      <dgm:spPr/>
    </dgm:pt>
    <dgm:pt modelId="{19EC2280-73F8-40F6-886E-A91DF9DED699}" type="pres">
      <dgm:prSet presAssocID="{EA84AC3F-6D85-4A41-848A-BD7A4E351ECD}" presName="sibTrans" presStyleLbl="sibTrans2D1" presStyleIdx="5" presStyleCnt="14"/>
      <dgm:spPr/>
    </dgm:pt>
    <dgm:pt modelId="{47511A54-D6E8-43D3-8306-72918D4D204F}" type="pres">
      <dgm:prSet presAssocID="{EA84AC3F-6D85-4A41-848A-BD7A4E351ECD}" presName="connectorText" presStyleLbl="sibTrans2D1" presStyleIdx="5" presStyleCnt="14"/>
      <dgm:spPr/>
    </dgm:pt>
    <dgm:pt modelId="{8CB11BF7-63D8-4C9D-81D6-09AE2640607E}" type="pres">
      <dgm:prSet presAssocID="{6FEFF811-CC63-4441-B71E-A9D043E5B134}" presName="node" presStyleLbl="node1" presStyleIdx="6" presStyleCnt="15">
        <dgm:presLayoutVars>
          <dgm:bulletEnabled val="1"/>
        </dgm:presLayoutVars>
      </dgm:prSet>
      <dgm:spPr/>
    </dgm:pt>
    <dgm:pt modelId="{E19F7C4E-C90C-49E8-91E0-858E4C52DD8F}" type="pres">
      <dgm:prSet presAssocID="{1436BEED-F733-4231-8742-1C97D9EA8503}" presName="sibTrans" presStyleLbl="sibTrans2D1" presStyleIdx="6" presStyleCnt="14"/>
      <dgm:spPr/>
    </dgm:pt>
    <dgm:pt modelId="{E9D9C59E-9A3D-442F-8C82-6947A078BE7F}" type="pres">
      <dgm:prSet presAssocID="{1436BEED-F733-4231-8742-1C97D9EA8503}" presName="connectorText" presStyleLbl="sibTrans2D1" presStyleIdx="6" presStyleCnt="14"/>
      <dgm:spPr/>
    </dgm:pt>
    <dgm:pt modelId="{60F1D439-51B9-4EB7-A6A1-BC634C7405D2}" type="pres">
      <dgm:prSet presAssocID="{519CAD66-1134-494C-A3FA-521C8AF1C397}" presName="node" presStyleLbl="node1" presStyleIdx="7" presStyleCnt="15">
        <dgm:presLayoutVars>
          <dgm:bulletEnabled val="1"/>
        </dgm:presLayoutVars>
      </dgm:prSet>
      <dgm:spPr/>
    </dgm:pt>
    <dgm:pt modelId="{9DF1753C-A122-47D9-BBC8-FA280E7BB34D}" type="pres">
      <dgm:prSet presAssocID="{8001105F-D104-4D96-9861-5D0801A2DF74}" presName="sibTrans" presStyleLbl="sibTrans2D1" presStyleIdx="7" presStyleCnt="14"/>
      <dgm:spPr/>
    </dgm:pt>
    <dgm:pt modelId="{A2302016-930A-410E-8010-3508CF74F6E2}" type="pres">
      <dgm:prSet presAssocID="{8001105F-D104-4D96-9861-5D0801A2DF74}" presName="connectorText" presStyleLbl="sibTrans2D1" presStyleIdx="7" presStyleCnt="14"/>
      <dgm:spPr/>
    </dgm:pt>
    <dgm:pt modelId="{BC6C9F86-1165-4E81-AF4F-E8BD896BE4DD}" type="pres">
      <dgm:prSet presAssocID="{49C54D0A-052B-49C2-9565-DD3A1089612C}" presName="node" presStyleLbl="node1" presStyleIdx="8" presStyleCnt="15" custScaleY="107842">
        <dgm:presLayoutVars>
          <dgm:bulletEnabled val="1"/>
        </dgm:presLayoutVars>
      </dgm:prSet>
      <dgm:spPr/>
    </dgm:pt>
    <dgm:pt modelId="{B48B50DD-F27C-4BAD-A35E-0D743BB4D5B8}" type="pres">
      <dgm:prSet presAssocID="{30CB5A1F-8BF1-4A0A-A429-AE545AEB5671}" presName="sibTrans" presStyleLbl="sibTrans2D1" presStyleIdx="8" presStyleCnt="14"/>
      <dgm:spPr/>
    </dgm:pt>
    <dgm:pt modelId="{A79D98C9-32C9-44E3-BE60-82700563B995}" type="pres">
      <dgm:prSet presAssocID="{30CB5A1F-8BF1-4A0A-A429-AE545AEB5671}" presName="connectorText" presStyleLbl="sibTrans2D1" presStyleIdx="8" presStyleCnt="14"/>
      <dgm:spPr/>
    </dgm:pt>
    <dgm:pt modelId="{BB41C6F6-EC43-49DD-875B-8FC75A4A337F}" type="pres">
      <dgm:prSet presAssocID="{4F011A9A-1791-4528-A8E5-5B1A43952AA5}" presName="node" presStyleLbl="node1" presStyleIdx="9" presStyleCnt="15">
        <dgm:presLayoutVars>
          <dgm:bulletEnabled val="1"/>
        </dgm:presLayoutVars>
      </dgm:prSet>
      <dgm:spPr/>
    </dgm:pt>
    <dgm:pt modelId="{F2BE3C37-97B0-4C54-8355-0058C90BCFE6}" type="pres">
      <dgm:prSet presAssocID="{E3B50C6B-26CA-446D-8786-511940857028}" presName="sibTrans" presStyleLbl="sibTrans2D1" presStyleIdx="9" presStyleCnt="14"/>
      <dgm:spPr/>
    </dgm:pt>
    <dgm:pt modelId="{27DED2CE-D357-466D-8FAB-FBEB971075F5}" type="pres">
      <dgm:prSet presAssocID="{E3B50C6B-26CA-446D-8786-511940857028}" presName="connectorText" presStyleLbl="sibTrans2D1" presStyleIdx="9" presStyleCnt="14"/>
      <dgm:spPr/>
    </dgm:pt>
    <dgm:pt modelId="{5DA2D0B6-80A9-46E1-96AE-D19E1E974473}" type="pres">
      <dgm:prSet presAssocID="{BAC582C2-0F92-4F1D-8AA3-1EA89F2EF925}" presName="node" presStyleLbl="node1" presStyleIdx="10" presStyleCnt="15">
        <dgm:presLayoutVars>
          <dgm:bulletEnabled val="1"/>
        </dgm:presLayoutVars>
      </dgm:prSet>
      <dgm:spPr/>
    </dgm:pt>
    <dgm:pt modelId="{18205B8B-8924-4493-BBB1-50961BEAE0A1}" type="pres">
      <dgm:prSet presAssocID="{E49DCB2F-F73D-4D37-9500-5A719979004D}" presName="sibTrans" presStyleLbl="sibTrans2D1" presStyleIdx="10" presStyleCnt="14"/>
      <dgm:spPr/>
    </dgm:pt>
    <dgm:pt modelId="{8C6A470E-4518-4CAB-B679-C118EEC5C0A8}" type="pres">
      <dgm:prSet presAssocID="{E49DCB2F-F73D-4D37-9500-5A719979004D}" presName="connectorText" presStyleLbl="sibTrans2D1" presStyleIdx="10" presStyleCnt="14"/>
      <dgm:spPr/>
    </dgm:pt>
    <dgm:pt modelId="{60A88F11-966A-4928-8272-50C36A73AA8B}" type="pres">
      <dgm:prSet presAssocID="{C655740B-0AE7-4952-8F59-4A1CB46754F3}" presName="node" presStyleLbl="node1" presStyleIdx="11" presStyleCnt="15">
        <dgm:presLayoutVars>
          <dgm:bulletEnabled val="1"/>
        </dgm:presLayoutVars>
      </dgm:prSet>
      <dgm:spPr/>
    </dgm:pt>
    <dgm:pt modelId="{AED80887-17C1-41BA-A814-BE29D7B53AEF}" type="pres">
      <dgm:prSet presAssocID="{A9685C83-C91F-4169-86A9-A3D59E05417B}" presName="sibTrans" presStyleLbl="sibTrans2D1" presStyleIdx="11" presStyleCnt="14"/>
      <dgm:spPr/>
    </dgm:pt>
    <dgm:pt modelId="{16EB3873-101F-45FF-9712-479F548D9B79}" type="pres">
      <dgm:prSet presAssocID="{A9685C83-C91F-4169-86A9-A3D59E05417B}" presName="connectorText" presStyleLbl="sibTrans2D1" presStyleIdx="11" presStyleCnt="14"/>
      <dgm:spPr/>
    </dgm:pt>
    <dgm:pt modelId="{40831C57-C574-4A5D-9016-1E4B041EA25B}" type="pres">
      <dgm:prSet presAssocID="{80DCC1F1-5CEC-40BF-B9C4-E42470D066BF}" presName="node" presStyleLbl="node1" presStyleIdx="12" presStyleCnt="15">
        <dgm:presLayoutVars>
          <dgm:bulletEnabled val="1"/>
        </dgm:presLayoutVars>
      </dgm:prSet>
      <dgm:spPr/>
    </dgm:pt>
    <dgm:pt modelId="{FC67BAAF-5F77-461E-80EA-D531172CDFD7}" type="pres">
      <dgm:prSet presAssocID="{A6394B39-FA01-497F-B2E0-23F2151B29A6}" presName="sibTrans" presStyleLbl="sibTrans2D1" presStyleIdx="12" presStyleCnt="14"/>
      <dgm:spPr/>
    </dgm:pt>
    <dgm:pt modelId="{D5452950-2CC2-4893-8120-429DA94C6FF0}" type="pres">
      <dgm:prSet presAssocID="{A6394B39-FA01-497F-B2E0-23F2151B29A6}" presName="connectorText" presStyleLbl="sibTrans2D1" presStyleIdx="12" presStyleCnt="14"/>
      <dgm:spPr/>
    </dgm:pt>
    <dgm:pt modelId="{4D6973F2-8255-444F-B16E-4AB814FCE374}" type="pres">
      <dgm:prSet presAssocID="{293A9C9E-B58E-44FE-AD90-B03C48E9C0BA}" presName="node" presStyleLbl="node1" presStyleIdx="13" presStyleCnt="15">
        <dgm:presLayoutVars>
          <dgm:bulletEnabled val="1"/>
        </dgm:presLayoutVars>
      </dgm:prSet>
      <dgm:spPr/>
    </dgm:pt>
    <dgm:pt modelId="{63845AE6-330F-4B82-AFEA-EB0CF27D24D3}" type="pres">
      <dgm:prSet presAssocID="{B79FE8DB-C028-411A-88E4-43592D297833}" presName="sibTrans" presStyleLbl="sibTrans2D1" presStyleIdx="13" presStyleCnt="14"/>
      <dgm:spPr/>
    </dgm:pt>
    <dgm:pt modelId="{54CDA8F7-40A1-493E-A8F8-C2E96B3DE557}" type="pres">
      <dgm:prSet presAssocID="{B79FE8DB-C028-411A-88E4-43592D297833}" presName="connectorText" presStyleLbl="sibTrans2D1" presStyleIdx="13" presStyleCnt="14"/>
      <dgm:spPr/>
    </dgm:pt>
    <dgm:pt modelId="{5F4C5F21-7027-4C35-A17C-E86490B18290}" type="pres">
      <dgm:prSet presAssocID="{19FC1ECF-DADB-44DF-BAFA-16C59C007DCB}" presName="node" presStyleLbl="node1" presStyleIdx="14" presStyleCnt="15">
        <dgm:presLayoutVars>
          <dgm:bulletEnabled val="1"/>
        </dgm:presLayoutVars>
      </dgm:prSet>
      <dgm:spPr/>
    </dgm:pt>
  </dgm:ptLst>
  <dgm:cxnLst>
    <dgm:cxn modelId="{2DDB3A01-E080-4AAD-9FE8-81D93CE86232}" srcId="{42AF2954-A7EB-4670-9EAB-8582EEBCC3C9}" destId="{4F011A9A-1791-4528-A8E5-5B1A43952AA5}" srcOrd="9" destOrd="0" parTransId="{CC992ADA-7E53-4B2E-83EF-10AF8C8AF6D1}" sibTransId="{E3B50C6B-26CA-446D-8786-511940857028}"/>
    <dgm:cxn modelId="{91EF6701-5FD5-4CAE-9A98-DDBDA47C1840}" type="presOf" srcId="{DBF7C62D-7B44-4B88-814E-5E3A467049EC}" destId="{10584D87-124C-4C99-833A-CEF6FD8C5BE0}" srcOrd="1" destOrd="0" presId="urn:microsoft.com/office/officeart/2005/8/layout/process5"/>
    <dgm:cxn modelId="{B8F1D807-9EE7-4839-86FC-AF8AA8DCB988}" type="presOf" srcId="{D6C4A234-E879-41B7-A48F-D56881C391F6}" destId="{93187636-04EA-424B-A074-0410AF109248}" srcOrd="0" destOrd="0" presId="urn:microsoft.com/office/officeart/2005/8/layout/process5"/>
    <dgm:cxn modelId="{BBB8F609-BF8C-4BFD-887E-D11457AC52CA}" type="presOf" srcId="{1436BEED-F733-4231-8742-1C97D9EA8503}" destId="{E9D9C59E-9A3D-442F-8C82-6947A078BE7F}" srcOrd="1" destOrd="0" presId="urn:microsoft.com/office/officeart/2005/8/layout/process5"/>
    <dgm:cxn modelId="{D5087F0B-5EEF-436D-BEE2-0C833DE0398C}" srcId="{42AF2954-A7EB-4670-9EAB-8582EEBCC3C9}" destId="{4AA04CE7-C207-447C-B8D2-25EC040CA5BB}" srcOrd="2" destOrd="0" parTransId="{3C490ED7-60FE-420E-95F7-1AF536C9B337}" sibTransId="{75027941-1BC1-4729-9555-A4F2FB45E4D3}"/>
    <dgm:cxn modelId="{8955160F-1EC8-425D-A25F-EB1B40DDFB03}" type="presOf" srcId="{8001105F-D104-4D96-9861-5D0801A2DF74}" destId="{A2302016-930A-410E-8010-3508CF74F6E2}" srcOrd="1" destOrd="0" presId="urn:microsoft.com/office/officeart/2005/8/layout/process5"/>
    <dgm:cxn modelId="{B98E1B12-C81E-4DB8-9DE0-710E9770853F}" type="presOf" srcId="{293A9C9E-B58E-44FE-AD90-B03C48E9C0BA}" destId="{4D6973F2-8255-444F-B16E-4AB814FCE374}" srcOrd="0" destOrd="0" presId="urn:microsoft.com/office/officeart/2005/8/layout/process5"/>
    <dgm:cxn modelId="{835C2817-902A-4286-A166-A552A510DD22}" type="presOf" srcId="{C655740B-0AE7-4952-8F59-4A1CB46754F3}" destId="{60A88F11-966A-4928-8272-50C36A73AA8B}" srcOrd="0" destOrd="0" presId="urn:microsoft.com/office/officeart/2005/8/layout/process5"/>
    <dgm:cxn modelId="{D9F4E918-C68E-4CE3-A340-EF41612CEA95}" type="presOf" srcId="{B79FE8DB-C028-411A-88E4-43592D297833}" destId="{63845AE6-330F-4B82-AFEA-EB0CF27D24D3}" srcOrd="0" destOrd="0" presId="urn:microsoft.com/office/officeart/2005/8/layout/process5"/>
    <dgm:cxn modelId="{39602223-F836-4784-B37E-2F5A9E5DFE25}" type="presOf" srcId="{519CAD66-1134-494C-A3FA-521C8AF1C397}" destId="{60F1D439-51B9-4EB7-A6A1-BC634C7405D2}" srcOrd="0" destOrd="0" presId="urn:microsoft.com/office/officeart/2005/8/layout/process5"/>
    <dgm:cxn modelId="{39524723-C6F7-43A6-AB0C-D8313FE19CD9}" type="presOf" srcId="{4AA04CE7-C207-447C-B8D2-25EC040CA5BB}" destId="{10A1D951-22C6-4275-A642-FA853F3C9BE5}" srcOrd="0" destOrd="0" presId="urn:microsoft.com/office/officeart/2005/8/layout/process5"/>
    <dgm:cxn modelId="{BA1EF627-6A90-4B89-B510-377F748F5B34}" type="presOf" srcId="{42AF2954-A7EB-4670-9EAB-8582EEBCC3C9}" destId="{D4CAB6AC-A654-41E0-88D1-88ECF229A13E}" srcOrd="0" destOrd="0" presId="urn:microsoft.com/office/officeart/2005/8/layout/process5"/>
    <dgm:cxn modelId="{F9E0C829-10EF-4107-8138-B0FF227E13B0}" type="presOf" srcId="{A6394B39-FA01-497F-B2E0-23F2151B29A6}" destId="{FC67BAAF-5F77-461E-80EA-D531172CDFD7}" srcOrd="0" destOrd="0" presId="urn:microsoft.com/office/officeart/2005/8/layout/process5"/>
    <dgm:cxn modelId="{DDEB6B2E-E6B2-4594-97AC-29933A4323F7}" type="presOf" srcId="{75027941-1BC1-4729-9555-A4F2FB45E4D3}" destId="{00B3F133-8209-451B-8A34-87522BE8872E}" srcOrd="0" destOrd="0" presId="urn:microsoft.com/office/officeart/2005/8/layout/process5"/>
    <dgm:cxn modelId="{61724231-A317-4494-AFD8-745396AC1A1C}" type="presOf" srcId="{EA84AC3F-6D85-4A41-848A-BD7A4E351ECD}" destId="{19EC2280-73F8-40F6-886E-A91DF9DED699}" srcOrd="0" destOrd="0" presId="urn:microsoft.com/office/officeart/2005/8/layout/process5"/>
    <dgm:cxn modelId="{39644B5F-CBF5-401E-B43E-8B4F0E8B114A}" srcId="{42AF2954-A7EB-4670-9EAB-8582EEBCC3C9}" destId="{9D3E5102-C49B-4190-BFDB-92ACB4609864}" srcOrd="4" destOrd="0" parTransId="{FBC382FD-DDD9-4CD6-A72F-679CFA45FE87}" sibTransId="{DBF7C62D-7B44-4B88-814E-5E3A467049EC}"/>
    <dgm:cxn modelId="{3C267967-8996-4C7A-AA24-F432ECE13619}" type="presOf" srcId="{6FEFF811-CC63-4441-B71E-A9D043E5B134}" destId="{8CB11BF7-63D8-4C9D-81D6-09AE2640607E}" srcOrd="0" destOrd="0" presId="urn:microsoft.com/office/officeart/2005/8/layout/process5"/>
    <dgm:cxn modelId="{01AAC947-C07C-4736-9DAB-F73AF91A02A4}" type="presOf" srcId="{1436BEED-F733-4231-8742-1C97D9EA8503}" destId="{E19F7C4E-C90C-49E8-91E0-858E4C52DD8F}" srcOrd="0" destOrd="0" presId="urn:microsoft.com/office/officeart/2005/8/layout/process5"/>
    <dgm:cxn modelId="{544C0B4B-58F3-47F4-B14F-A4FCE08BA148}" type="presOf" srcId="{DA6F0384-EC3B-406E-8822-F4A235EBACC6}" destId="{AAD6BFEE-6D24-400E-A3A6-21637B314B49}" srcOrd="0" destOrd="0" presId="urn:microsoft.com/office/officeart/2005/8/layout/process5"/>
    <dgm:cxn modelId="{41A0966B-04E8-4C10-9ADA-D354B0836ADE}" type="presOf" srcId="{B79FE8DB-C028-411A-88E4-43592D297833}" destId="{54CDA8F7-40A1-493E-A8F8-C2E96B3DE557}" srcOrd="1" destOrd="0" presId="urn:microsoft.com/office/officeart/2005/8/layout/process5"/>
    <dgm:cxn modelId="{F6F5256D-60F1-481C-AE34-919EC27EA16B}" type="presOf" srcId="{E49DCB2F-F73D-4D37-9500-5A719979004D}" destId="{18205B8B-8924-4493-BBB1-50961BEAE0A1}" srcOrd="0" destOrd="0" presId="urn:microsoft.com/office/officeart/2005/8/layout/process5"/>
    <dgm:cxn modelId="{660C306D-4047-44C6-81E8-DFBE4719D598}" srcId="{42AF2954-A7EB-4670-9EAB-8582EEBCC3C9}" destId="{DA6F0384-EC3B-406E-8822-F4A235EBACC6}" srcOrd="0" destOrd="0" parTransId="{C83E68A3-868C-407E-B986-B02BF143EB97}" sibTransId="{2C3A2218-CAD7-47E7-B695-DDA98414A93E}"/>
    <dgm:cxn modelId="{A5EF986D-2F09-4E3A-92C1-4ECE20CE7F0B}" type="presOf" srcId="{49C54D0A-052B-49C2-9565-DD3A1089612C}" destId="{BC6C9F86-1165-4E81-AF4F-E8BD896BE4DD}" srcOrd="0" destOrd="0" presId="urn:microsoft.com/office/officeart/2005/8/layout/process5"/>
    <dgm:cxn modelId="{0FA65C6F-5982-4D0D-88AC-8AEC6391325A}" type="presOf" srcId="{19FC1ECF-DADB-44DF-BAFA-16C59C007DCB}" destId="{5F4C5F21-7027-4C35-A17C-E86490B18290}" srcOrd="0" destOrd="0" presId="urn:microsoft.com/office/officeart/2005/8/layout/process5"/>
    <dgm:cxn modelId="{C5D18E73-3FBD-4E19-9B6D-9C66CD52F466}" type="presOf" srcId="{E3B50C6B-26CA-446D-8786-511940857028}" destId="{27DED2CE-D357-466D-8FAB-FBEB971075F5}" srcOrd="1" destOrd="0" presId="urn:microsoft.com/office/officeart/2005/8/layout/process5"/>
    <dgm:cxn modelId="{70CB0A54-E899-4AED-A518-02969EE87F09}" srcId="{42AF2954-A7EB-4670-9EAB-8582EEBCC3C9}" destId="{293A9C9E-B58E-44FE-AD90-B03C48E9C0BA}" srcOrd="13" destOrd="0" parTransId="{15DAD521-21D9-427F-B8BE-91B7A5CF4B5B}" sibTransId="{B79FE8DB-C028-411A-88E4-43592D297833}"/>
    <dgm:cxn modelId="{3FA8DB74-CBDE-4EE2-AC7C-6B4A8690F5A0}" type="presOf" srcId="{69DC8463-19C5-464A-86E1-D718A686C9BE}" destId="{7BC8CC1C-AC6B-468D-8E6A-0E5BAB5E5F04}" srcOrd="1" destOrd="0" presId="urn:microsoft.com/office/officeart/2005/8/layout/process5"/>
    <dgm:cxn modelId="{7E71F474-CF16-4AD8-88D0-626340A3D037}" type="presOf" srcId="{2C3A2218-CAD7-47E7-B695-DDA98414A93E}" destId="{E87D1636-E4F5-4150-A9CB-F4071CF329B0}" srcOrd="1" destOrd="0" presId="urn:microsoft.com/office/officeart/2005/8/layout/process5"/>
    <dgm:cxn modelId="{3F877376-5941-476E-AB77-263006872F4E}" srcId="{42AF2954-A7EB-4670-9EAB-8582EEBCC3C9}" destId="{D6C4A234-E879-41B7-A48F-D56881C391F6}" srcOrd="3" destOrd="0" parTransId="{262F238E-CBDD-47CF-830B-306199FB7A00}" sibTransId="{5EF2167E-79BB-4F75-9A87-B67E33A2CF3E}"/>
    <dgm:cxn modelId="{D419857D-5FC3-4418-A84D-61D2E2D3421F}" srcId="{42AF2954-A7EB-4670-9EAB-8582EEBCC3C9}" destId="{F0772FB7-A3F3-4A7F-883D-3DCC277CC026}" srcOrd="1" destOrd="0" parTransId="{43DBA747-2CB3-467B-88F8-0575E00FE734}" sibTransId="{69DC8463-19C5-464A-86E1-D718A686C9BE}"/>
    <dgm:cxn modelId="{0B389D7F-A1CB-4F38-8E56-2C289DD21039}" type="presOf" srcId="{4F011A9A-1791-4528-A8E5-5B1A43952AA5}" destId="{BB41C6F6-EC43-49DD-875B-8FC75A4A337F}" srcOrd="0" destOrd="0" presId="urn:microsoft.com/office/officeart/2005/8/layout/process5"/>
    <dgm:cxn modelId="{5288A183-8473-4664-A9F6-C4B5FFB056A4}" srcId="{42AF2954-A7EB-4670-9EAB-8582EEBCC3C9}" destId="{519CAD66-1134-494C-A3FA-521C8AF1C397}" srcOrd="7" destOrd="0" parTransId="{13518740-D8DD-46F2-A0E4-ED5382B94B61}" sibTransId="{8001105F-D104-4D96-9861-5D0801A2DF74}"/>
    <dgm:cxn modelId="{0A530D8D-8A37-4FA5-9296-E75E33AFA997}" type="presOf" srcId="{F0772FB7-A3F3-4A7F-883D-3DCC277CC026}" destId="{7C007786-FE2A-4D88-ADF6-29D913AEDED9}" srcOrd="0" destOrd="0" presId="urn:microsoft.com/office/officeart/2005/8/layout/process5"/>
    <dgm:cxn modelId="{A849958E-76AB-49D0-8D93-25B734F0BFB9}" type="presOf" srcId="{69DC8463-19C5-464A-86E1-D718A686C9BE}" destId="{2A8DA92C-1F59-49AA-8B7A-BDB05FE4858B}" srcOrd="0" destOrd="0" presId="urn:microsoft.com/office/officeart/2005/8/layout/process5"/>
    <dgm:cxn modelId="{1ADD9C94-3E19-4A6A-9888-E32CC888A560}" srcId="{42AF2954-A7EB-4670-9EAB-8582EEBCC3C9}" destId="{49C54D0A-052B-49C2-9565-DD3A1089612C}" srcOrd="8" destOrd="0" parTransId="{ACF5F128-858A-46CC-A974-86660BFDF0F4}" sibTransId="{30CB5A1F-8BF1-4A0A-A429-AE545AEB5671}"/>
    <dgm:cxn modelId="{0B2EA89F-E212-4175-B228-ADBC8C98D711}" type="presOf" srcId="{80DCC1F1-5CEC-40BF-B9C4-E42470D066BF}" destId="{40831C57-C574-4A5D-9016-1E4B041EA25B}" srcOrd="0" destOrd="0" presId="urn:microsoft.com/office/officeart/2005/8/layout/process5"/>
    <dgm:cxn modelId="{CBF1CAA0-6622-4589-9DB9-850712B4D3AF}" type="presOf" srcId="{E3B50C6B-26CA-446D-8786-511940857028}" destId="{F2BE3C37-97B0-4C54-8355-0058C90BCFE6}" srcOrd="0" destOrd="0" presId="urn:microsoft.com/office/officeart/2005/8/layout/process5"/>
    <dgm:cxn modelId="{C6277DA3-FD7B-4DD8-8F04-71954AA3FD4A}" type="presOf" srcId="{AAAD561C-BFD4-4FE6-A428-B4C97CC1A4C5}" destId="{AA9F6E1A-DF63-4941-90AC-E9C58DAE5408}" srcOrd="0" destOrd="0" presId="urn:microsoft.com/office/officeart/2005/8/layout/process5"/>
    <dgm:cxn modelId="{D2B8F5A4-F692-4B0F-8627-557A8B9AB6A6}" srcId="{42AF2954-A7EB-4670-9EAB-8582EEBCC3C9}" destId="{6FEFF811-CC63-4441-B71E-A9D043E5B134}" srcOrd="6" destOrd="0" parTransId="{44542613-982B-4701-932C-0FE44060B192}" sibTransId="{1436BEED-F733-4231-8742-1C97D9EA8503}"/>
    <dgm:cxn modelId="{B27CD8A8-94B9-4F57-87B6-47F79D922EC0}" srcId="{42AF2954-A7EB-4670-9EAB-8582EEBCC3C9}" destId="{AAAD561C-BFD4-4FE6-A428-B4C97CC1A4C5}" srcOrd="5" destOrd="0" parTransId="{30E68AC9-E35B-4CDB-BA3D-9F1E97611BE6}" sibTransId="{EA84AC3F-6D85-4A41-848A-BD7A4E351ECD}"/>
    <dgm:cxn modelId="{7458A9B2-13D5-4F22-94CE-6E49828A08B3}" type="presOf" srcId="{A6394B39-FA01-497F-B2E0-23F2151B29A6}" destId="{D5452950-2CC2-4893-8120-429DA94C6FF0}" srcOrd="1" destOrd="0" presId="urn:microsoft.com/office/officeart/2005/8/layout/process5"/>
    <dgm:cxn modelId="{B9781BBB-896C-4AE7-B4D4-923264F07374}" type="presOf" srcId="{A9685C83-C91F-4169-86A9-A3D59E05417B}" destId="{AED80887-17C1-41BA-A814-BE29D7B53AEF}" srcOrd="0" destOrd="0" presId="urn:microsoft.com/office/officeart/2005/8/layout/process5"/>
    <dgm:cxn modelId="{034763C2-3426-4539-A74A-5A9E198ED80C}" type="presOf" srcId="{A9685C83-C91F-4169-86A9-A3D59E05417B}" destId="{16EB3873-101F-45FF-9712-479F548D9B79}" srcOrd="1" destOrd="0" presId="urn:microsoft.com/office/officeart/2005/8/layout/process5"/>
    <dgm:cxn modelId="{C8499CC4-089F-4E37-9808-97DA04A4A309}" srcId="{42AF2954-A7EB-4670-9EAB-8582EEBCC3C9}" destId="{19FC1ECF-DADB-44DF-BAFA-16C59C007DCB}" srcOrd="14" destOrd="0" parTransId="{5333F2B5-6682-4532-94D3-2280C9830206}" sibTransId="{8002AE46-8C20-45E7-83C2-1891DCC8ED3C}"/>
    <dgm:cxn modelId="{B351FCC7-ABDD-4835-AE26-FAD496F9D436}" type="presOf" srcId="{8001105F-D104-4D96-9861-5D0801A2DF74}" destId="{9DF1753C-A122-47D9-BBC8-FA280E7BB34D}" srcOrd="0" destOrd="0" presId="urn:microsoft.com/office/officeart/2005/8/layout/process5"/>
    <dgm:cxn modelId="{FCF6C9D1-DB8D-4A95-B5BF-112C461DFD95}" type="presOf" srcId="{5EF2167E-79BB-4F75-9A87-B67E33A2CF3E}" destId="{F41ADDC6-8E7C-4133-BD1D-892D53BD8B29}" srcOrd="0" destOrd="0" presId="urn:microsoft.com/office/officeart/2005/8/layout/process5"/>
    <dgm:cxn modelId="{136392D4-A600-41A1-9285-6936CF9C3AC6}" type="presOf" srcId="{2C3A2218-CAD7-47E7-B695-DDA98414A93E}" destId="{AD8F7483-A3A0-4870-8A31-6BC48FA93DBE}" srcOrd="0" destOrd="0" presId="urn:microsoft.com/office/officeart/2005/8/layout/process5"/>
    <dgm:cxn modelId="{5DDB39D9-C354-45F8-93BE-F42CD3BE55C8}" type="presOf" srcId="{30CB5A1F-8BF1-4A0A-A429-AE545AEB5671}" destId="{A79D98C9-32C9-44E3-BE60-82700563B995}" srcOrd="1" destOrd="0" presId="urn:microsoft.com/office/officeart/2005/8/layout/process5"/>
    <dgm:cxn modelId="{E6F5BEDA-401E-4A50-9D48-D7EA5D687F5C}" type="presOf" srcId="{75027941-1BC1-4729-9555-A4F2FB45E4D3}" destId="{E3F3BFC7-AB49-4B25-8925-861D9A53CB67}" srcOrd="1" destOrd="0" presId="urn:microsoft.com/office/officeart/2005/8/layout/process5"/>
    <dgm:cxn modelId="{97AE24DB-69EC-4237-A58D-EAC5158ECF69}" srcId="{42AF2954-A7EB-4670-9EAB-8582EEBCC3C9}" destId="{BAC582C2-0F92-4F1D-8AA3-1EA89F2EF925}" srcOrd="10" destOrd="0" parTransId="{5BC0C181-2063-4963-B993-6DD89B6853AF}" sibTransId="{E49DCB2F-F73D-4D37-9500-5A719979004D}"/>
    <dgm:cxn modelId="{EAC603DC-CF3D-4E32-939E-035FB367C148}" type="presOf" srcId="{9D3E5102-C49B-4190-BFDB-92ACB4609864}" destId="{96C9F9A9-3918-4673-BED3-DBC96F1CF476}" srcOrd="0" destOrd="0" presId="urn:microsoft.com/office/officeart/2005/8/layout/process5"/>
    <dgm:cxn modelId="{176131DD-2D43-4F4F-AD71-BEF7AE7FED51}" type="presOf" srcId="{30CB5A1F-8BF1-4A0A-A429-AE545AEB5671}" destId="{B48B50DD-F27C-4BAD-A35E-0D743BB4D5B8}" srcOrd="0" destOrd="0" presId="urn:microsoft.com/office/officeart/2005/8/layout/process5"/>
    <dgm:cxn modelId="{B015B1E4-62D4-4B3C-B95F-9A062D756473}" srcId="{42AF2954-A7EB-4670-9EAB-8582EEBCC3C9}" destId="{C655740B-0AE7-4952-8F59-4A1CB46754F3}" srcOrd="11" destOrd="0" parTransId="{B2888719-66CE-4C5D-9356-9EC3CAC6041D}" sibTransId="{A9685C83-C91F-4169-86A9-A3D59E05417B}"/>
    <dgm:cxn modelId="{44D577E6-2304-4A66-9513-B3A301A4A519}" type="presOf" srcId="{EA84AC3F-6D85-4A41-848A-BD7A4E351ECD}" destId="{47511A54-D6E8-43D3-8306-72918D4D204F}" srcOrd="1" destOrd="0" presId="urn:microsoft.com/office/officeart/2005/8/layout/process5"/>
    <dgm:cxn modelId="{99B7DEE6-0B51-47E9-A3A3-C4EEFC66FA39}" type="presOf" srcId="{BAC582C2-0F92-4F1D-8AA3-1EA89F2EF925}" destId="{5DA2D0B6-80A9-46E1-96AE-D19E1E974473}" srcOrd="0" destOrd="0" presId="urn:microsoft.com/office/officeart/2005/8/layout/process5"/>
    <dgm:cxn modelId="{DC98EAE9-915F-40D0-8108-9B9954EBE92A}" type="presOf" srcId="{DBF7C62D-7B44-4B88-814E-5E3A467049EC}" destId="{5BDFE5DA-E8F6-44D7-BCB7-E4372465051E}" srcOrd="0" destOrd="0" presId="urn:microsoft.com/office/officeart/2005/8/layout/process5"/>
    <dgm:cxn modelId="{2B52C6EE-1652-4106-9CC3-CC04F1CC3B32}" type="presOf" srcId="{5EF2167E-79BB-4F75-9A87-B67E33A2CF3E}" destId="{30C67A68-F32A-47F1-A05E-382CA76D84D9}" srcOrd="1" destOrd="0" presId="urn:microsoft.com/office/officeart/2005/8/layout/process5"/>
    <dgm:cxn modelId="{42C7D8F5-AAD5-4602-8505-64212EA0F50D}" type="presOf" srcId="{E49DCB2F-F73D-4D37-9500-5A719979004D}" destId="{8C6A470E-4518-4CAB-B679-C118EEC5C0A8}" srcOrd="1" destOrd="0" presId="urn:microsoft.com/office/officeart/2005/8/layout/process5"/>
    <dgm:cxn modelId="{FE8C56FA-3482-4986-9B49-7D80EC1CD0E2}" srcId="{42AF2954-A7EB-4670-9EAB-8582EEBCC3C9}" destId="{80DCC1F1-5CEC-40BF-B9C4-E42470D066BF}" srcOrd="12" destOrd="0" parTransId="{463A98AD-DDAC-4D08-B497-7F3F307A1F69}" sibTransId="{A6394B39-FA01-497F-B2E0-23F2151B29A6}"/>
    <dgm:cxn modelId="{99EE2688-4F6A-447E-A1D3-FD13BC522E96}" type="presParOf" srcId="{D4CAB6AC-A654-41E0-88D1-88ECF229A13E}" destId="{AAD6BFEE-6D24-400E-A3A6-21637B314B49}" srcOrd="0" destOrd="0" presId="urn:microsoft.com/office/officeart/2005/8/layout/process5"/>
    <dgm:cxn modelId="{2305E4F2-B258-4B4A-8D87-63257CB5DE0F}" type="presParOf" srcId="{D4CAB6AC-A654-41E0-88D1-88ECF229A13E}" destId="{AD8F7483-A3A0-4870-8A31-6BC48FA93DBE}" srcOrd="1" destOrd="0" presId="urn:microsoft.com/office/officeart/2005/8/layout/process5"/>
    <dgm:cxn modelId="{53F3C721-B923-41FC-A8AB-EAC831EEF218}" type="presParOf" srcId="{AD8F7483-A3A0-4870-8A31-6BC48FA93DBE}" destId="{E87D1636-E4F5-4150-A9CB-F4071CF329B0}" srcOrd="0" destOrd="0" presId="urn:microsoft.com/office/officeart/2005/8/layout/process5"/>
    <dgm:cxn modelId="{BAB50EC5-25E2-4960-A2F3-28B9686302D6}" type="presParOf" srcId="{D4CAB6AC-A654-41E0-88D1-88ECF229A13E}" destId="{7C007786-FE2A-4D88-ADF6-29D913AEDED9}" srcOrd="2" destOrd="0" presId="urn:microsoft.com/office/officeart/2005/8/layout/process5"/>
    <dgm:cxn modelId="{273B3CE5-DBDE-42AD-98E3-149FBB7F2505}" type="presParOf" srcId="{D4CAB6AC-A654-41E0-88D1-88ECF229A13E}" destId="{2A8DA92C-1F59-49AA-8B7A-BDB05FE4858B}" srcOrd="3" destOrd="0" presId="urn:microsoft.com/office/officeart/2005/8/layout/process5"/>
    <dgm:cxn modelId="{41E05B38-AD0C-45D2-97BA-AAE70E86A2D0}" type="presParOf" srcId="{2A8DA92C-1F59-49AA-8B7A-BDB05FE4858B}" destId="{7BC8CC1C-AC6B-468D-8E6A-0E5BAB5E5F04}" srcOrd="0" destOrd="0" presId="urn:microsoft.com/office/officeart/2005/8/layout/process5"/>
    <dgm:cxn modelId="{B7F4C8AE-9136-4A2E-9C29-2C768689E5D0}" type="presParOf" srcId="{D4CAB6AC-A654-41E0-88D1-88ECF229A13E}" destId="{10A1D951-22C6-4275-A642-FA853F3C9BE5}" srcOrd="4" destOrd="0" presId="urn:microsoft.com/office/officeart/2005/8/layout/process5"/>
    <dgm:cxn modelId="{C7B0A23B-BE07-472F-B23B-E986DA3E9B65}" type="presParOf" srcId="{D4CAB6AC-A654-41E0-88D1-88ECF229A13E}" destId="{00B3F133-8209-451B-8A34-87522BE8872E}" srcOrd="5" destOrd="0" presId="urn:microsoft.com/office/officeart/2005/8/layout/process5"/>
    <dgm:cxn modelId="{EFCB859A-7C27-4CB4-A4BB-FC6B6038143B}" type="presParOf" srcId="{00B3F133-8209-451B-8A34-87522BE8872E}" destId="{E3F3BFC7-AB49-4B25-8925-861D9A53CB67}" srcOrd="0" destOrd="0" presId="urn:microsoft.com/office/officeart/2005/8/layout/process5"/>
    <dgm:cxn modelId="{41F85313-1DB8-4F44-B6AA-E7FB30A44A61}" type="presParOf" srcId="{D4CAB6AC-A654-41E0-88D1-88ECF229A13E}" destId="{93187636-04EA-424B-A074-0410AF109248}" srcOrd="6" destOrd="0" presId="urn:microsoft.com/office/officeart/2005/8/layout/process5"/>
    <dgm:cxn modelId="{35355AAC-B4C1-4DEB-AF86-FDF05D07159F}" type="presParOf" srcId="{D4CAB6AC-A654-41E0-88D1-88ECF229A13E}" destId="{F41ADDC6-8E7C-4133-BD1D-892D53BD8B29}" srcOrd="7" destOrd="0" presId="urn:microsoft.com/office/officeart/2005/8/layout/process5"/>
    <dgm:cxn modelId="{DAAC6868-F444-4043-B581-18CCA9653C82}" type="presParOf" srcId="{F41ADDC6-8E7C-4133-BD1D-892D53BD8B29}" destId="{30C67A68-F32A-47F1-A05E-382CA76D84D9}" srcOrd="0" destOrd="0" presId="urn:microsoft.com/office/officeart/2005/8/layout/process5"/>
    <dgm:cxn modelId="{1428C869-D950-4339-A4BF-07954319CA2C}" type="presParOf" srcId="{D4CAB6AC-A654-41E0-88D1-88ECF229A13E}" destId="{96C9F9A9-3918-4673-BED3-DBC96F1CF476}" srcOrd="8" destOrd="0" presId="urn:microsoft.com/office/officeart/2005/8/layout/process5"/>
    <dgm:cxn modelId="{40AE996A-0AB9-44D0-882C-82F40CD796C0}" type="presParOf" srcId="{D4CAB6AC-A654-41E0-88D1-88ECF229A13E}" destId="{5BDFE5DA-E8F6-44D7-BCB7-E4372465051E}" srcOrd="9" destOrd="0" presId="urn:microsoft.com/office/officeart/2005/8/layout/process5"/>
    <dgm:cxn modelId="{4B7CEA32-8830-4944-9E65-67645C37B65B}" type="presParOf" srcId="{5BDFE5DA-E8F6-44D7-BCB7-E4372465051E}" destId="{10584D87-124C-4C99-833A-CEF6FD8C5BE0}" srcOrd="0" destOrd="0" presId="urn:microsoft.com/office/officeart/2005/8/layout/process5"/>
    <dgm:cxn modelId="{378AC4ED-77DC-4ADC-A89D-32E98333ED50}" type="presParOf" srcId="{D4CAB6AC-A654-41E0-88D1-88ECF229A13E}" destId="{AA9F6E1A-DF63-4941-90AC-E9C58DAE5408}" srcOrd="10" destOrd="0" presId="urn:microsoft.com/office/officeart/2005/8/layout/process5"/>
    <dgm:cxn modelId="{F95A4B8D-3F56-40D8-9B82-F6C96FF67E84}" type="presParOf" srcId="{D4CAB6AC-A654-41E0-88D1-88ECF229A13E}" destId="{19EC2280-73F8-40F6-886E-A91DF9DED699}" srcOrd="11" destOrd="0" presId="urn:microsoft.com/office/officeart/2005/8/layout/process5"/>
    <dgm:cxn modelId="{C6F41DBE-DEC5-4433-99C9-DBCCBCE67478}" type="presParOf" srcId="{19EC2280-73F8-40F6-886E-A91DF9DED699}" destId="{47511A54-D6E8-43D3-8306-72918D4D204F}" srcOrd="0" destOrd="0" presId="urn:microsoft.com/office/officeart/2005/8/layout/process5"/>
    <dgm:cxn modelId="{60DFFB85-B045-4AAB-99DC-0E71A8FD85FB}" type="presParOf" srcId="{D4CAB6AC-A654-41E0-88D1-88ECF229A13E}" destId="{8CB11BF7-63D8-4C9D-81D6-09AE2640607E}" srcOrd="12" destOrd="0" presId="urn:microsoft.com/office/officeart/2005/8/layout/process5"/>
    <dgm:cxn modelId="{BE76FFF2-0007-484E-9850-6431107284DC}" type="presParOf" srcId="{D4CAB6AC-A654-41E0-88D1-88ECF229A13E}" destId="{E19F7C4E-C90C-49E8-91E0-858E4C52DD8F}" srcOrd="13" destOrd="0" presId="urn:microsoft.com/office/officeart/2005/8/layout/process5"/>
    <dgm:cxn modelId="{C61C33EB-6206-4DC6-9F39-13C69C001575}" type="presParOf" srcId="{E19F7C4E-C90C-49E8-91E0-858E4C52DD8F}" destId="{E9D9C59E-9A3D-442F-8C82-6947A078BE7F}" srcOrd="0" destOrd="0" presId="urn:microsoft.com/office/officeart/2005/8/layout/process5"/>
    <dgm:cxn modelId="{99DB2DF5-68DB-4E9D-8A55-8038F5C6405E}" type="presParOf" srcId="{D4CAB6AC-A654-41E0-88D1-88ECF229A13E}" destId="{60F1D439-51B9-4EB7-A6A1-BC634C7405D2}" srcOrd="14" destOrd="0" presId="urn:microsoft.com/office/officeart/2005/8/layout/process5"/>
    <dgm:cxn modelId="{E5D19F5D-B1F9-4201-8F4F-4F3F60EB6B7B}" type="presParOf" srcId="{D4CAB6AC-A654-41E0-88D1-88ECF229A13E}" destId="{9DF1753C-A122-47D9-BBC8-FA280E7BB34D}" srcOrd="15" destOrd="0" presId="urn:microsoft.com/office/officeart/2005/8/layout/process5"/>
    <dgm:cxn modelId="{8FC15EB0-59D0-49EB-9D81-6DB95821784D}" type="presParOf" srcId="{9DF1753C-A122-47D9-BBC8-FA280E7BB34D}" destId="{A2302016-930A-410E-8010-3508CF74F6E2}" srcOrd="0" destOrd="0" presId="urn:microsoft.com/office/officeart/2005/8/layout/process5"/>
    <dgm:cxn modelId="{E6C40188-E17B-478E-AE92-4DD14ABA46BD}" type="presParOf" srcId="{D4CAB6AC-A654-41E0-88D1-88ECF229A13E}" destId="{BC6C9F86-1165-4E81-AF4F-E8BD896BE4DD}" srcOrd="16" destOrd="0" presId="urn:microsoft.com/office/officeart/2005/8/layout/process5"/>
    <dgm:cxn modelId="{00BA79F5-410E-4FD6-85E5-581B4C585E30}" type="presParOf" srcId="{D4CAB6AC-A654-41E0-88D1-88ECF229A13E}" destId="{B48B50DD-F27C-4BAD-A35E-0D743BB4D5B8}" srcOrd="17" destOrd="0" presId="urn:microsoft.com/office/officeart/2005/8/layout/process5"/>
    <dgm:cxn modelId="{3B3A69F2-082C-4606-9A54-E4D6DBED513E}" type="presParOf" srcId="{B48B50DD-F27C-4BAD-A35E-0D743BB4D5B8}" destId="{A79D98C9-32C9-44E3-BE60-82700563B995}" srcOrd="0" destOrd="0" presId="urn:microsoft.com/office/officeart/2005/8/layout/process5"/>
    <dgm:cxn modelId="{319FCC50-0BF5-4591-84AA-116F62D26850}" type="presParOf" srcId="{D4CAB6AC-A654-41E0-88D1-88ECF229A13E}" destId="{BB41C6F6-EC43-49DD-875B-8FC75A4A337F}" srcOrd="18" destOrd="0" presId="urn:microsoft.com/office/officeart/2005/8/layout/process5"/>
    <dgm:cxn modelId="{1C6E3CF9-8002-4C1B-86A3-2DB597D5E257}" type="presParOf" srcId="{D4CAB6AC-A654-41E0-88D1-88ECF229A13E}" destId="{F2BE3C37-97B0-4C54-8355-0058C90BCFE6}" srcOrd="19" destOrd="0" presId="urn:microsoft.com/office/officeart/2005/8/layout/process5"/>
    <dgm:cxn modelId="{6B0F99E7-9A1C-44B7-8E81-BE10E620F03F}" type="presParOf" srcId="{F2BE3C37-97B0-4C54-8355-0058C90BCFE6}" destId="{27DED2CE-D357-466D-8FAB-FBEB971075F5}" srcOrd="0" destOrd="0" presId="urn:microsoft.com/office/officeart/2005/8/layout/process5"/>
    <dgm:cxn modelId="{3F01E309-2BFD-47BE-9B83-F8B6C6756D57}" type="presParOf" srcId="{D4CAB6AC-A654-41E0-88D1-88ECF229A13E}" destId="{5DA2D0B6-80A9-46E1-96AE-D19E1E974473}" srcOrd="20" destOrd="0" presId="urn:microsoft.com/office/officeart/2005/8/layout/process5"/>
    <dgm:cxn modelId="{019D94B8-27F1-4248-BAE3-8B20D63BCA71}" type="presParOf" srcId="{D4CAB6AC-A654-41E0-88D1-88ECF229A13E}" destId="{18205B8B-8924-4493-BBB1-50961BEAE0A1}" srcOrd="21" destOrd="0" presId="urn:microsoft.com/office/officeart/2005/8/layout/process5"/>
    <dgm:cxn modelId="{4CC8E95C-C12A-4C30-BC9B-0B9EBEAF64BF}" type="presParOf" srcId="{18205B8B-8924-4493-BBB1-50961BEAE0A1}" destId="{8C6A470E-4518-4CAB-B679-C118EEC5C0A8}" srcOrd="0" destOrd="0" presId="urn:microsoft.com/office/officeart/2005/8/layout/process5"/>
    <dgm:cxn modelId="{56A93930-3180-4C42-AFD6-D8C116B7BF96}" type="presParOf" srcId="{D4CAB6AC-A654-41E0-88D1-88ECF229A13E}" destId="{60A88F11-966A-4928-8272-50C36A73AA8B}" srcOrd="22" destOrd="0" presId="urn:microsoft.com/office/officeart/2005/8/layout/process5"/>
    <dgm:cxn modelId="{24C47723-4469-401C-8C0A-DF572994DC65}" type="presParOf" srcId="{D4CAB6AC-A654-41E0-88D1-88ECF229A13E}" destId="{AED80887-17C1-41BA-A814-BE29D7B53AEF}" srcOrd="23" destOrd="0" presId="urn:microsoft.com/office/officeart/2005/8/layout/process5"/>
    <dgm:cxn modelId="{1674E5B0-AE92-485D-AFB6-75CDE1FDD604}" type="presParOf" srcId="{AED80887-17C1-41BA-A814-BE29D7B53AEF}" destId="{16EB3873-101F-45FF-9712-479F548D9B79}" srcOrd="0" destOrd="0" presId="urn:microsoft.com/office/officeart/2005/8/layout/process5"/>
    <dgm:cxn modelId="{117F9904-8604-4DE0-8D19-DBBDFD3FC424}" type="presParOf" srcId="{D4CAB6AC-A654-41E0-88D1-88ECF229A13E}" destId="{40831C57-C574-4A5D-9016-1E4B041EA25B}" srcOrd="24" destOrd="0" presId="urn:microsoft.com/office/officeart/2005/8/layout/process5"/>
    <dgm:cxn modelId="{6BDF49F6-02E3-492E-B3F1-8BB081F2D4AC}" type="presParOf" srcId="{D4CAB6AC-A654-41E0-88D1-88ECF229A13E}" destId="{FC67BAAF-5F77-461E-80EA-D531172CDFD7}" srcOrd="25" destOrd="0" presId="urn:microsoft.com/office/officeart/2005/8/layout/process5"/>
    <dgm:cxn modelId="{01C03B37-0224-4D3C-B669-724AE61CCC58}" type="presParOf" srcId="{FC67BAAF-5F77-461E-80EA-D531172CDFD7}" destId="{D5452950-2CC2-4893-8120-429DA94C6FF0}" srcOrd="0" destOrd="0" presId="urn:microsoft.com/office/officeart/2005/8/layout/process5"/>
    <dgm:cxn modelId="{D51415CE-C6E3-4929-A459-16C3EEDA48AA}" type="presParOf" srcId="{D4CAB6AC-A654-41E0-88D1-88ECF229A13E}" destId="{4D6973F2-8255-444F-B16E-4AB814FCE374}" srcOrd="26" destOrd="0" presId="urn:microsoft.com/office/officeart/2005/8/layout/process5"/>
    <dgm:cxn modelId="{039A876A-535C-4CCF-B4EA-C8C871C10A72}" type="presParOf" srcId="{D4CAB6AC-A654-41E0-88D1-88ECF229A13E}" destId="{63845AE6-330F-4B82-AFEA-EB0CF27D24D3}" srcOrd="27" destOrd="0" presId="urn:microsoft.com/office/officeart/2005/8/layout/process5"/>
    <dgm:cxn modelId="{65013A0C-9834-499B-BEF6-13FD692C54E8}" type="presParOf" srcId="{63845AE6-330F-4B82-AFEA-EB0CF27D24D3}" destId="{54CDA8F7-40A1-493E-A8F8-C2E96B3DE557}" srcOrd="0" destOrd="0" presId="urn:microsoft.com/office/officeart/2005/8/layout/process5"/>
    <dgm:cxn modelId="{7E9278B8-17E8-40BC-A804-49B3F8DFDADC}" type="presParOf" srcId="{D4CAB6AC-A654-41E0-88D1-88ECF229A13E}" destId="{5F4C5F21-7027-4C35-A17C-E86490B18290}" srcOrd="2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E9C62-4F95-4DFC-A354-6C8619D8B9CC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EF47CF-8013-4DE6-88FD-C8BB8D8758DF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5EB66B6F-F6B3-4865-90EE-22A5C1E6AD4C}" type="parTrans" cxnId="{4F01895E-A7F9-4E7E-A29B-B233AD79EE06}">
      <dgm:prSet/>
      <dgm:spPr/>
      <dgm:t>
        <a:bodyPr/>
        <a:lstStyle/>
        <a:p>
          <a:endParaRPr lang="en-US"/>
        </a:p>
      </dgm:t>
    </dgm:pt>
    <dgm:pt modelId="{3F26FD42-1691-4798-95B7-B1DBB453860D}" type="sibTrans" cxnId="{4F01895E-A7F9-4E7E-A29B-B233AD79EE06}">
      <dgm:prSet/>
      <dgm:spPr/>
      <dgm:t>
        <a:bodyPr/>
        <a:lstStyle/>
        <a:p>
          <a:endParaRPr lang="en-US"/>
        </a:p>
      </dgm:t>
    </dgm:pt>
    <dgm:pt modelId="{28EC650C-6CF4-4C18-B3D3-35D5886F0278}">
      <dgm:prSet phldrT="[Text]"/>
      <dgm:spPr/>
      <dgm:t>
        <a:bodyPr/>
        <a:lstStyle/>
        <a:p>
          <a:r>
            <a:rPr lang="en-US" dirty="0"/>
            <a:t>3-4</a:t>
          </a:r>
        </a:p>
      </dgm:t>
    </dgm:pt>
    <dgm:pt modelId="{5EE93FF5-3DB7-4D36-8CB1-D217926ED964}" type="parTrans" cxnId="{1F4CB827-73A9-44E2-943E-878FB2E4D013}">
      <dgm:prSet/>
      <dgm:spPr/>
      <dgm:t>
        <a:bodyPr/>
        <a:lstStyle/>
        <a:p>
          <a:endParaRPr lang="en-US"/>
        </a:p>
      </dgm:t>
    </dgm:pt>
    <dgm:pt modelId="{43E7F25D-4C71-4820-A99E-E0838017EFB8}" type="sibTrans" cxnId="{1F4CB827-73A9-44E2-943E-878FB2E4D013}">
      <dgm:prSet/>
      <dgm:spPr/>
      <dgm:t>
        <a:bodyPr/>
        <a:lstStyle/>
        <a:p>
          <a:endParaRPr lang="en-US"/>
        </a:p>
      </dgm:t>
    </dgm:pt>
    <dgm:pt modelId="{40020339-0944-469E-A073-FC71FF426F7F}">
      <dgm:prSet phldrT="[Text]"/>
      <dgm:spPr/>
      <dgm:t>
        <a:bodyPr/>
        <a:lstStyle/>
        <a:p>
          <a:r>
            <a:rPr lang="en-US" dirty="0"/>
            <a:t>2-3</a:t>
          </a:r>
        </a:p>
      </dgm:t>
    </dgm:pt>
    <dgm:pt modelId="{279C7A89-58DD-407B-ADB9-398048A466A0}" type="parTrans" cxnId="{F4F0618B-A76B-40E7-AAF9-A0B538154603}">
      <dgm:prSet/>
      <dgm:spPr/>
      <dgm:t>
        <a:bodyPr/>
        <a:lstStyle/>
        <a:p>
          <a:endParaRPr lang="en-US"/>
        </a:p>
      </dgm:t>
    </dgm:pt>
    <dgm:pt modelId="{8453D281-FAA0-43DF-8096-6850845B2804}" type="sibTrans" cxnId="{F4F0618B-A76B-40E7-AAF9-A0B538154603}">
      <dgm:prSet/>
      <dgm:spPr/>
      <dgm:t>
        <a:bodyPr/>
        <a:lstStyle/>
        <a:p>
          <a:endParaRPr lang="en-US"/>
        </a:p>
      </dgm:t>
    </dgm:pt>
    <dgm:pt modelId="{62866FAF-6EE2-4C75-8A4A-1C03C9A1EAF5}">
      <dgm:prSet phldrT="[Text]"/>
      <dgm:spPr/>
      <dgm:t>
        <a:bodyPr/>
        <a:lstStyle/>
        <a:p>
          <a:r>
            <a:rPr lang="en-US" dirty="0"/>
            <a:t>1 hire</a:t>
          </a:r>
        </a:p>
      </dgm:t>
    </dgm:pt>
    <dgm:pt modelId="{7ED0FA3E-A685-47E1-B4FF-B36AE21D5B15}" type="parTrans" cxnId="{4502CE6B-7937-4B59-8BE9-2F8C642676CD}">
      <dgm:prSet/>
      <dgm:spPr/>
      <dgm:t>
        <a:bodyPr/>
        <a:lstStyle/>
        <a:p>
          <a:endParaRPr lang="en-US"/>
        </a:p>
      </dgm:t>
    </dgm:pt>
    <dgm:pt modelId="{D7EBBD5B-B484-45E6-BE7C-38C0520DC793}" type="sibTrans" cxnId="{4502CE6B-7937-4B59-8BE9-2F8C642676CD}">
      <dgm:prSet/>
      <dgm:spPr/>
      <dgm:t>
        <a:bodyPr/>
        <a:lstStyle/>
        <a:p>
          <a:endParaRPr lang="en-US"/>
        </a:p>
      </dgm:t>
    </dgm:pt>
    <dgm:pt modelId="{27161877-9DEC-4C17-9497-263195136189}" type="pres">
      <dgm:prSet presAssocID="{482E9C62-4F95-4DFC-A354-6C8619D8B9CC}" presName="Name0" presStyleCnt="0">
        <dgm:presLayoutVars>
          <dgm:chMax val="4"/>
          <dgm:resizeHandles val="exact"/>
        </dgm:presLayoutVars>
      </dgm:prSet>
      <dgm:spPr/>
    </dgm:pt>
    <dgm:pt modelId="{465BFE17-B741-4428-B4C5-1C2CC40A4D4D}" type="pres">
      <dgm:prSet presAssocID="{482E9C62-4F95-4DFC-A354-6C8619D8B9CC}" presName="ellipse" presStyleLbl="trBgShp" presStyleIdx="0" presStyleCnt="1"/>
      <dgm:spPr/>
    </dgm:pt>
    <dgm:pt modelId="{6EB9232E-8A1B-465D-95B4-9B7E2188F1E3}" type="pres">
      <dgm:prSet presAssocID="{482E9C62-4F95-4DFC-A354-6C8619D8B9CC}" presName="arrow1" presStyleLbl="fgShp" presStyleIdx="0" presStyleCnt="1"/>
      <dgm:spPr/>
    </dgm:pt>
    <dgm:pt modelId="{7257BA53-3012-441A-A5E3-177CF0EE4E71}" type="pres">
      <dgm:prSet presAssocID="{482E9C62-4F95-4DFC-A354-6C8619D8B9CC}" presName="rectangle" presStyleLbl="revTx" presStyleIdx="0" presStyleCnt="1">
        <dgm:presLayoutVars>
          <dgm:bulletEnabled val="1"/>
        </dgm:presLayoutVars>
      </dgm:prSet>
      <dgm:spPr/>
    </dgm:pt>
    <dgm:pt modelId="{8DCF3710-9B17-4EBC-BBD0-568778F21F7B}" type="pres">
      <dgm:prSet presAssocID="{28EC650C-6CF4-4C18-B3D3-35D5886F0278}" presName="item1" presStyleLbl="node1" presStyleIdx="0" presStyleCnt="3">
        <dgm:presLayoutVars>
          <dgm:bulletEnabled val="1"/>
        </dgm:presLayoutVars>
      </dgm:prSet>
      <dgm:spPr/>
    </dgm:pt>
    <dgm:pt modelId="{B450AFF1-07AF-4E6F-8D42-E98152B825DC}" type="pres">
      <dgm:prSet presAssocID="{40020339-0944-469E-A073-FC71FF426F7F}" presName="item2" presStyleLbl="node1" presStyleIdx="1" presStyleCnt="3">
        <dgm:presLayoutVars>
          <dgm:bulletEnabled val="1"/>
        </dgm:presLayoutVars>
      </dgm:prSet>
      <dgm:spPr/>
    </dgm:pt>
    <dgm:pt modelId="{016FFF29-EE24-4998-9064-A407C28A9E23}" type="pres">
      <dgm:prSet presAssocID="{62866FAF-6EE2-4C75-8A4A-1C03C9A1EAF5}" presName="item3" presStyleLbl="node1" presStyleIdx="2" presStyleCnt="3">
        <dgm:presLayoutVars>
          <dgm:bulletEnabled val="1"/>
        </dgm:presLayoutVars>
      </dgm:prSet>
      <dgm:spPr/>
    </dgm:pt>
    <dgm:pt modelId="{99DC71C9-B6FF-40F7-AAEA-DD4685C9C0E4}" type="pres">
      <dgm:prSet presAssocID="{482E9C62-4F95-4DFC-A354-6C8619D8B9CC}" presName="funnel" presStyleLbl="trAlignAcc1" presStyleIdx="0" presStyleCnt="1"/>
      <dgm:spPr/>
    </dgm:pt>
  </dgm:ptLst>
  <dgm:cxnLst>
    <dgm:cxn modelId="{1F4CB827-73A9-44E2-943E-878FB2E4D013}" srcId="{482E9C62-4F95-4DFC-A354-6C8619D8B9CC}" destId="{28EC650C-6CF4-4C18-B3D3-35D5886F0278}" srcOrd="1" destOrd="0" parTransId="{5EE93FF5-3DB7-4D36-8CB1-D217926ED964}" sibTransId="{43E7F25D-4C71-4820-A99E-E0838017EFB8}"/>
    <dgm:cxn modelId="{EFF35531-2697-48FA-BA5E-57926F2592BC}" type="presOf" srcId="{482E9C62-4F95-4DFC-A354-6C8619D8B9CC}" destId="{27161877-9DEC-4C17-9497-263195136189}" srcOrd="0" destOrd="0" presId="urn:microsoft.com/office/officeart/2005/8/layout/funnel1"/>
    <dgm:cxn modelId="{6472F632-CC95-4466-984B-E95456B5B6D0}" type="presOf" srcId="{28EC650C-6CF4-4C18-B3D3-35D5886F0278}" destId="{B450AFF1-07AF-4E6F-8D42-E98152B825DC}" srcOrd="0" destOrd="0" presId="urn:microsoft.com/office/officeart/2005/8/layout/funnel1"/>
    <dgm:cxn modelId="{E94A033F-3E4C-44D7-BE58-1BE52BE27294}" type="presOf" srcId="{BEEF47CF-8013-4DE6-88FD-C8BB8D8758DF}" destId="{016FFF29-EE24-4998-9064-A407C28A9E23}" srcOrd="0" destOrd="0" presId="urn:microsoft.com/office/officeart/2005/8/layout/funnel1"/>
    <dgm:cxn modelId="{4F01895E-A7F9-4E7E-A29B-B233AD79EE06}" srcId="{482E9C62-4F95-4DFC-A354-6C8619D8B9CC}" destId="{BEEF47CF-8013-4DE6-88FD-C8BB8D8758DF}" srcOrd="0" destOrd="0" parTransId="{5EB66B6F-F6B3-4865-90EE-22A5C1E6AD4C}" sibTransId="{3F26FD42-1691-4798-95B7-B1DBB453860D}"/>
    <dgm:cxn modelId="{4502CE6B-7937-4B59-8BE9-2F8C642676CD}" srcId="{482E9C62-4F95-4DFC-A354-6C8619D8B9CC}" destId="{62866FAF-6EE2-4C75-8A4A-1C03C9A1EAF5}" srcOrd="3" destOrd="0" parTransId="{7ED0FA3E-A685-47E1-B4FF-B36AE21D5B15}" sibTransId="{D7EBBD5B-B484-45E6-BE7C-38C0520DC793}"/>
    <dgm:cxn modelId="{F4F0618B-A76B-40E7-AAF9-A0B538154603}" srcId="{482E9C62-4F95-4DFC-A354-6C8619D8B9CC}" destId="{40020339-0944-469E-A073-FC71FF426F7F}" srcOrd="2" destOrd="0" parTransId="{279C7A89-58DD-407B-ADB9-398048A466A0}" sibTransId="{8453D281-FAA0-43DF-8096-6850845B2804}"/>
    <dgm:cxn modelId="{C5E8DA98-9A45-4BBE-99C6-D781E0370AFB}" type="presOf" srcId="{62866FAF-6EE2-4C75-8A4A-1C03C9A1EAF5}" destId="{7257BA53-3012-441A-A5E3-177CF0EE4E71}" srcOrd="0" destOrd="0" presId="urn:microsoft.com/office/officeart/2005/8/layout/funnel1"/>
    <dgm:cxn modelId="{F6CE0DFD-DC8C-430F-811E-EFE5483B7AE4}" type="presOf" srcId="{40020339-0944-469E-A073-FC71FF426F7F}" destId="{8DCF3710-9B17-4EBC-BBD0-568778F21F7B}" srcOrd="0" destOrd="0" presId="urn:microsoft.com/office/officeart/2005/8/layout/funnel1"/>
    <dgm:cxn modelId="{03DC0D28-8FAF-4DB1-B163-3890260FF9DE}" type="presParOf" srcId="{27161877-9DEC-4C17-9497-263195136189}" destId="{465BFE17-B741-4428-B4C5-1C2CC40A4D4D}" srcOrd="0" destOrd="0" presId="urn:microsoft.com/office/officeart/2005/8/layout/funnel1"/>
    <dgm:cxn modelId="{6CC5E80E-4825-4EC0-BACB-7115A28395D9}" type="presParOf" srcId="{27161877-9DEC-4C17-9497-263195136189}" destId="{6EB9232E-8A1B-465D-95B4-9B7E2188F1E3}" srcOrd="1" destOrd="0" presId="urn:microsoft.com/office/officeart/2005/8/layout/funnel1"/>
    <dgm:cxn modelId="{F730EF4F-8336-49CB-B50F-00927AC3D2A9}" type="presParOf" srcId="{27161877-9DEC-4C17-9497-263195136189}" destId="{7257BA53-3012-441A-A5E3-177CF0EE4E71}" srcOrd="2" destOrd="0" presId="urn:microsoft.com/office/officeart/2005/8/layout/funnel1"/>
    <dgm:cxn modelId="{6BA80C73-BF5B-4F43-B371-5D7F19D1019A}" type="presParOf" srcId="{27161877-9DEC-4C17-9497-263195136189}" destId="{8DCF3710-9B17-4EBC-BBD0-568778F21F7B}" srcOrd="3" destOrd="0" presId="urn:microsoft.com/office/officeart/2005/8/layout/funnel1"/>
    <dgm:cxn modelId="{4D7C333A-14AF-4F8B-BA62-62970DC3801D}" type="presParOf" srcId="{27161877-9DEC-4C17-9497-263195136189}" destId="{B450AFF1-07AF-4E6F-8D42-E98152B825DC}" srcOrd="4" destOrd="0" presId="urn:microsoft.com/office/officeart/2005/8/layout/funnel1"/>
    <dgm:cxn modelId="{5397F460-015C-410E-AE14-A2D81FC5BEC6}" type="presParOf" srcId="{27161877-9DEC-4C17-9497-263195136189}" destId="{016FFF29-EE24-4998-9064-A407C28A9E23}" srcOrd="5" destOrd="0" presId="urn:microsoft.com/office/officeart/2005/8/layout/funnel1"/>
    <dgm:cxn modelId="{61C859B2-B562-441F-902C-9C2C06DA7470}" type="presParOf" srcId="{27161877-9DEC-4C17-9497-263195136189}" destId="{99DC71C9-B6FF-40F7-AAEA-DD4685C9C0E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6BFEE-6D24-400E-A3A6-21637B314B49}">
      <dsp:nvSpPr>
        <dsp:cNvPr id="0" name=""/>
        <dsp:cNvSpPr/>
      </dsp:nvSpPr>
      <dsp:spPr>
        <a:xfrm>
          <a:off x="5525" y="53344"/>
          <a:ext cx="1712801" cy="1027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Hiring manager requests approval from his/her manager to fill an opening </a:t>
          </a:r>
        </a:p>
      </dsp:txBody>
      <dsp:txXfrm>
        <a:off x="35625" y="83444"/>
        <a:ext cx="1652601" cy="967480"/>
      </dsp:txXfrm>
    </dsp:sp>
    <dsp:sp modelId="{AD8F7483-A3A0-4870-8A31-6BC48FA93DBE}">
      <dsp:nvSpPr>
        <dsp:cNvPr id="0" name=""/>
        <dsp:cNvSpPr/>
      </dsp:nvSpPr>
      <dsp:spPr>
        <a:xfrm>
          <a:off x="1869053" y="354797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69053" y="439752"/>
        <a:ext cx="254179" cy="254864"/>
      </dsp:txXfrm>
    </dsp:sp>
    <dsp:sp modelId="{7C007786-FE2A-4D88-ADF6-29D913AEDED9}">
      <dsp:nvSpPr>
        <dsp:cNvPr id="0" name=""/>
        <dsp:cNvSpPr/>
      </dsp:nvSpPr>
      <dsp:spPr>
        <a:xfrm>
          <a:off x="2403447" y="53344"/>
          <a:ext cx="1712801" cy="1027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Hiring manager requests approval from finance</a:t>
          </a:r>
        </a:p>
      </dsp:txBody>
      <dsp:txXfrm>
        <a:off x="2433547" y="83444"/>
        <a:ext cx="1652601" cy="967480"/>
      </dsp:txXfrm>
    </dsp:sp>
    <dsp:sp modelId="{2A8DA92C-1F59-49AA-8B7A-BDB05FE4858B}">
      <dsp:nvSpPr>
        <dsp:cNvPr id="0" name=""/>
        <dsp:cNvSpPr/>
      </dsp:nvSpPr>
      <dsp:spPr>
        <a:xfrm>
          <a:off x="4266975" y="354797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66975" y="439752"/>
        <a:ext cx="254179" cy="254864"/>
      </dsp:txXfrm>
    </dsp:sp>
    <dsp:sp modelId="{10A1D951-22C6-4275-A642-FA853F3C9BE5}">
      <dsp:nvSpPr>
        <dsp:cNvPr id="0" name=""/>
        <dsp:cNvSpPr/>
      </dsp:nvSpPr>
      <dsp:spPr>
        <a:xfrm>
          <a:off x="4801369" y="53344"/>
          <a:ext cx="1712801" cy="1027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Hiring manager emails approvals to HR</a:t>
          </a:r>
        </a:p>
      </dsp:txBody>
      <dsp:txXfrm>
        <a:off x="4831469" y="83444"/>
        <a:ext cx="1652601" cy="967480"/>
      </dsp:txXfrm>
    </dsp:sp>
    <dsp:sp modelId="{00B3F133-8209-451B-8A34-87522BE8872E}">
      <dsp:nvSpPr>
        <dsp:cNvPr id="0" name=""/>
        <dsp:cNvSpPr/>
      </dsp:nvSpPr>
      <dsp:spPr>
        <a:xfrm>
          <a:off x="6664897" y="354797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664897" y="439752"/>
        <a:ext cx="254179" cy="254864"/>
      </dsp:txXfrm>
    </dsp:sp>
    <dsp:sp modelId="{93187636-04EA-424B-A074-0410AF109248}">
      <dsp:nvSpPr>
        <dsp:cNvPr id="0" name=""/>
        <dsp:cNvSpPr/>
      </dsp:nvSpPr>
      <dsp:spPr>
        <a:xfrm>
          <a:off x="7199291" y="53344"/>
          <a:ext cx="1712801" cy="10276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HR determines budget for position (hourly wage range or salary range)</a:t>
          </a:r>
          <a:endParaRPr lang="en-US" sz="4800" kern="1200" dirty="0"/>
        </a:p>
      </dsp:txBody>
      <dsp:txXfrm>
        <a:off x="7229391" y="83444"/>
        <a:ext cx="1652601" cy="967480"/>
      </dsp:txXfrm>
    </dsp:sp>
    <dsp:sp modelId="{F41ADDC6-8E7C-4133-BD1D-892D53BD8B29}">
      <dsp:nvSpPr>
        <dsp:cNvPr id="0" name=""/>
        <dsp:cNvSpPr/>
      </dsp:nvSpPr>
      <dsp:spPr>
        <a:xfrm>
          <a:off x="9062819" y="354797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062819" y="439752"/>
        <a:ext cx="254179" cy="254864"/>
      </dsp:txXfrm>
    </dsp:sp>
    <dsp:sp modelId="{96C9F9A9-3918-4673-BED3-DBC96F1CF476}">
      <dsp:nvSpPr>
        <dsp:cNvPr id="0" name=""/>
        <dsp:cNvSpPr/>
      </dsp:nvSpPr>
      <dsp:spPr>
        <a:xfrm>
          <a:off x="9597213" y="53344"/>
          <a:ext cx="1712801" cy="1027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HR conducts kick-off meeting with hiring manager</a:t>
          </a:r>
        </a:p>
      </dsp:txBody>
      <dsp:txXfrm>
        <a:off x="9627313" y="83444"/>
        <a:ext cx="1652601" cy="967480"/>
      </dsp:txXfrm>
    </dsp:sp>
    <dsp:sp modelId="{5BDFE5DA-E8F6-44D7-BCB7-E4372465051E}">
      <dsp:nvSpPr>
        <dsp:cNvPr id="0" name=""/>
        <dsp:cNvSpPr/>
      </dsp:nvSpPr>
      <dsp:spPr>
        <a:xfrm rot="5400000">
          <a:off x="10261378" y="1220464"/>
          <a:ext cx="384470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0326181" y="1240617"/>
        <a:ext cx="254864" cy="269129"/>
      </dsp:txXfrm>
    </dsp:sp>
    <dsp:sp modelId="{AA9F6E1A-DF63-4941-90AC-E9C58DAE5408}">
      <dsp:nvSpPr>
        <dsp:cNvPr id="0" name=""/>
        <dsp:cNvSpPr/>
      </dsp:nvSpPr>
      <dsp:spPr>
        <a:xfrm>
          <a:off x="9597213" y="1806441"/>
          <a:ext cx="1712801" cy="1027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HR posts job and sources for candidates</a:t>
          </a:r>
        </a:p>
      </dsp:txBody>
      <dsp:txXfrm>
        <a:off x="9627313" y="1836541"/>
        <a:ext cx="1652601" cy="967480"/>
      </dsp:txXfrm>
    </dsp:sp>
    <dsp:sp modelId="{19EC2280-73F8-40F6-886E-A91DF9DED699}">
      <dsp:nvSpPr>
        <dsp:cNvPr id="0" name=""/>
        <dsp:cNvSpPr/>
      </dsp:nvSpPr>
      <dsp:spPr>
        <a:xfrm rot="10800000">
          <a:off x="9083372" y="2107894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9192306" y="2192849"/>
        <a:ext cx="254179" cy="254864"/>
      </dsp:txXfrm>
    </dsp:sp>
    <dsp:sp modelId="{8CB11BF7-63D8-4C9D-81D6-09AE2640607E}">
      <dsp:nvSpPr>
        <dsp:cNvPr id="0" name=""/>
        <dsp:cNvSpPr/>
      </dsp:nvSpPr>
      <dsp:spPr>
        <a:xfrm>
          <a:off x="7199291" y="1806441"/>
          <a:ext cx="1712801" cy="1027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conducts 30-minute first-round phone interviews (between 4-7 candidates)</a:t>
          </a:r>
        </a:p>
      </dsp:txBody>
      <dsp:txXfrm>
        <a:off x="7229391" y="1836541"/>
        <a:ext cx="1652601" cy="967480"/>
      </dsp:txXfrm>
    </dsp:sp>
    <dsp:sp modelId="{E19F7C4E-C90C-49E8-91E0-858E4C52DD8F}">
      <dsp:nvSpPr>
        <dsp:cNvPr id="0" name=""/>
        <dsp:cNvSpPr/>
      </dsp:nvSpPr>
      <dsp:spPr>
        <a:xfrm rot="10800000">
          <a:off x="6685450" y="2107894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6794384" y="2192849"/>
        <a:ext cx="254179" cy="254864"/>
      </dsp:txXfrm>
    </dsp:sp>
    <dsp:sp modelId="{60F1D439-51B9-4EB7-A6A1-BC634C7405D2}">
      <dsp:nvSpPr>
        <dsp:cNvPr id="0" name=""/>
        <dsp:cNvSpPr/>
      </dsp:nvSpPr>
      <dsp:spPr>
        <a:xfrm>
          <a:off x="4801369" y="1806441"/>
          <a:ext cx="1712801" cy="1027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forwards top candidate resumes and interview notes to hiring manager</a:t>
          </a:r>
        </a:p>
      </dsp:txBody>
      <dsp:txXfrm>
        <a:off x="4831469" y="1836541"/>
        <a:ext cx="1652601" cy="967480"/>
      </dsp:txXfrm>
    </dsp:sp>
    <dsp:sp modelId="{9DF1753C-A122-47D9-BBC8-FA280E7BB34D}">
      <dsp:nvSpPr>
        <dsp:cNvPr id="0" name=""/>
        <dsp:cNvSpPr/>
      </dsp:nvSpPr>
      <dsp:spPr>
        <a:xfrm rot="10800000">
          <a:off x="4287528" y="2107894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396462" y="2192849"/>
        <a:ext cx="254179" cy="254864"/>
      </dsp:txXfrm>
    </dsp:sp>
    <dsp:sp modelId="{BC6C9F86-1165-4E81-AF4F-E8BD896BE4DD}">
      <dsp:nvSpPr>
        <dsp:cNvPr id="0" name=""/>
        <dsp:cNvSpPr/>
      </dsp:nvSpPr>
      <dsp:spPr>
        <a:xfrm>
          <a:off x="2403447" y="1766146"/>
          <a:ext cx="1712801" cy="11082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Hiring manager informs HR of candidates to invite to on-site interview  </a:t>
          </a:r>
        </a:p>
      </dsp:txBody>
      <dsp:txXfrm>
        <a:off x="2435907" y="1798606"/>
        <a:ext cx="1647881" cy="1043351"/>
      </dsp:txXfrm>
    </dsp:sp>
    <dsp:sp modelId="{B48B50DD-F27C-4BAD-A35E-0D743BB4D5B8}">
      <dsp:nvSpPr>
        <dsp:cNvPr id="0" name=""/>
        <dsp:cNvSpPr/>
      </dsp:nvSpPr>
      <dsp:spPr>
        <a:xfrm rot="10800000">
          <a:off x="1889606" y="2107894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998540" y="2192849"/>
        <a:ext cx="254179" cy="254864"/>
      </dsp:txXfrm>
    </dsp:sp>
    <dsp:sp modelId="{BB41C6F6-EC43-49DD-875B-8FC75A4A337F}">
      <dsp:nvSpPr>
        <dsp:cNvPr id="0" name=""/>
        <dsp:cNvSpPr/>
      </dsp:nvSpPr>
      <dsp:spPr>
        <a:xfrm>
          <a:off x="5525" y="1806441"/>
          <a:ext cx="1712801" cy="1027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HR arranges on-site interviews</a:t>
          </a:r>
        </a:p>
      </dsp:txBody>
      <dsp:txXfrm>
        <a:off x="35625" y="1836541"/>
        <a:ext cx="1652601" cy="967480"/>
      </dsp:txXfrm>
    </dsp:sp>
    <dsp:sp modelId="{F2BE3C37-97B0-4C54-8355-0058C90BCFE6}">
      <dsp:nvSpPr>
        <dsp:cNvPr id="0" name=""/>
        <dsp:cNvSpPr/>
      </dsp:nvSpPr>
      <dsp:spPr>
        <a:xfrm rot="5400000">
          <a:off x="669690" y="2973561"/>
          <a:ext cx="384470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734493" y="2993714"/>
        <a:ext cx="254864" cy="269129"/>
      </dsp:txXfrm>
    </dsp:sp>
    <dsp:sp modelId="{5DA2D0B6-80A9-46E1-96AE-D19E1E974473}">
      <dsp:nvSpPr>
        <dsp:cNvPr id="0" name=""/>
        <dsp:cNvSpPr/>
      </dsp:nvSpPr>
      <dsp:spPr>
        <a:xfrm>
          <a:off x="5525" y="3559538"/>
          <a:ext cx="1712801" cy="1027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On-site interviews conducted </a:t>
          </a:r>
        </a:p>
      </dsp:txBody>
      <dsp:txXfrm>
        <a:off x="35625" y="3589638"/>
        <a:ext cx="1652601" cy="967480"/>
      </dsp:txXfrm>
    </dsp:sp>
    <dsp:sp modelId="{18205B8B-8924-4493-BBB1-50961BEAE0A1}">
      <dsp:nvSpPr>
        <dsp:cNvPr id="0" name=""/>
        <dsp:cNvSpPr/>
      </dsp:nvSpPr>
      <dsp:spPr>
        <a:xfrm>
          <a:off x="1869053" y="3860991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69053" y="3945946"/>
        <a:ext cx="254179" cy="254864"/>
      </dsp:txXfrm>
    </dsp:sp>
    <dsp:sp modelId="{60A88F11-966A-4928-8272-50C36A73AA8B}">
      <dsp:nvSpPr>
        <dsp:cNvPr id="0" name=""/>
        <dsp:cNvSpPr/>
      </dsp:nvSpPr>
      <dsp:spPr>
        <a:xfrm>
          <a:off x="2403447" y="3559538"/>
          <a:ext cx="1712801" cy="1027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Once all interviews done, HR conducts debrief meeting</a:t>
          </a:r>
        </a:p>
      </dsp:txBody>
      <dsp:txXfrm>
        <a:off x="2433547" y="3589638"/>
        <a:ext cx="1652601" cy="967480"/>
      </dsp:txXfrm>
    </dsp:sp>
    <dsp:sp modelId="{AED80887-17C1-41BA-A814-BE29D7B53AEF}">
      <dsp:nvSpPr>
        <dsp:cNvPr id="0" name=""/>
        <dsp:cNvSpPr/>
      </dsp:nvSpPr>
      <dsp:spPr>
        <a:xfrm>
          <a:off x="4266975" y="3860991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66975" y="3945946"/>
        <a:ext cx="254179" cy="254864"/>
      </dsp:txXfrm>
    </dsp:sp>
    <dsp:sp modelId="{40831C57-C574-4A5D-9016-1E4B041EA25B}">
      <dsp:nvSpPr>
        <dsp:cNvPr id="0" name=""/>
        <dsp:cNvSpPr/>
      </dsp:nvSpPr>
      <dsp:spPr>
        <a:xfrm>
          <a:off x="4801369" y="3559538"/>
          <a:ext cx="1712801" cy="1027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HR proposes offer; to be approved by hiring manager and CEO</a:t>
          </a:r>
        </a:p>
      </dsp:txBody>
      <dsp:txXfrm>
        <a:off x="4831469" y="3589638"/>
        <a:ext cx="1652601" cy="967480"/>
      </dsp:txXfrm>
    </dsp:sp>
    <dsp:sp modelId="{FC67BAAF-5F77-461E-80EA-D531172CDFD7}">
      <dsp:nvSpPr>
        <dsp:cNvPr id="0" name=""/>
        <dsp:cNvSpPr/>
      </dsp:nvSpPr>
      <dsp:spPr>
        <a:xfrm>
          <a:off x="6664897" y="3860991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664897" y="3945946"/>
        <a:ext cx="254179" cy="254864"/>
      </dsp:txXfrm>
    </dsp:sp>
    <dsp:sp modelId="{4D6973F2-8255-444F-B16E-4AB814FCE374}">
      <dsp:nvSpPr>
        <dsp:cNvPr id="0" name=""/>
        <dsp:cNvSpPr/>
      </dsp:nvSpPr>
      <dsp:spPr>
        <a:xfrm>
          <a:off x="7199291" y="3559538"/>
          <a:ext cx="1712801" cy="10276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Offer extended to top candidate within 48 hours of on-site interview </a:t>
          </a:r>
        </a:p>
      </dsp:txBody>
      <dsp:txXfrm>
        <a:off x="7229391" y="3589638"/>
        <a:ext cx="1652601" cy="967480"/>
      </dsp:txXfrm>
    </dsp:sp>
    <dsp:sp modelId="{63845AE6-330F-4B82-AFEA-EB0CF27D24D3}">
      <dsp:nvSpPr>
        <dsp:cNvPr id="0" name=""/>
        <dsp:cNvSpPr/>
      </dsp:nvSpPr>
      <dsp:spPr>
        <a:xfrm>
          <a:off x="9062819" y="3860991"/>
          <a:ext cx="363113" cy="42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062819" y="3945946"/>
        <a:ext cx="254179" cy="254864"/>
      </dsp:txXfrm>
    </dsp:sp>
    <dsp:sp modelId="{5F4C5F21-7027-4C35-A17C-E86490B18290}">
      <dsp:nvSpPr>
        <dsp:cNvPr id="0" name=""/>
        <dsp:cNvSpPr/>
      </dsp:nvSpPr>
      <dsp:spPr>
        <a:xfrm>
          <a:off x="9597213" y="3559538"/>
          <a:ext cx="1712801" cy="1027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Candidate given 3 business days to accept offer </a:t>
          </a:r>
        </a:p>
      </dsp:txBody>
      <dsp:txXfrm>
        <a:off x="9627313" y="3589638"/>
        <a:ext cx="1652601" cy="967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BFE17-B741-4428-B4C5-1C2CC40A4D4D}">
      <dsp:nvSpPr>
        <dsp:cNvPr id="0" name=""/>
        <dsp:cNvSpPr/>
      </dsp:nvSpPr>
      <dsp:spPr>
        <a:xfrm>
          <a:off x="1051681" y="182641"/>
          <a:ext cx="3624737" cy="125882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9232E-8A1B-465D-95B4-9B7E2188F1E3}">
      <dsp:nvSpPr>
        <dsp:cNvPr id="0" name=""/>
        <dsp:cNvSpPr/>
      </dsp:nvSpPr>
      <dsp:spPr>
        <a:xfrm>
          <a:off x="2518436" y="3265074"/>
          <a:ext cx="702468" cy="44957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7BA53-3012-441A-A5E3-177CF0EE4E71}">
      <dsp:nvSpPr>
        <dsp:cNvPr id="0" name=""/>
        <dsp:cNvSpPr/>
      </dsp:nvSpPr>
      <dsp:spPr>
        <a:xfrm>
          <a:off x="1183745" y="3624737"/>
          <a:ext cx="3371849" cy="84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 hire</a:t>
          </a:r>
        </a:p>
      </dsp:txBody>
      <dsp:txXfrm>
        <a:off x="1183745" y="3624737"/>
        <a:ext cx="3371849" cy="842962"/>
      </dsp:txXfrm>
    </dsp:sp>
    <dsp:sp modelId="{8DCF3710-9B17-4EBC-BBD0-568778F21F7B}">
      <dsp:nvSpPr>
        <dsp:cNvPr id="0" name=""/>
        <dsp:cNvSpPr/>
      </dsp:nvSpPr>
      <dsp:spPr>
        <a:xfrm>
          <a:off x="2369512" y="1538687"/>
          <a:ext cx="1264443" cy="1264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2-3</a:t>
          </a:r>
        </a:p>
      </dsp:txBody>
      <dsp:txXfrm>
        <a:off x="2554685" y="1723860"/>
        <a:ext cx="894097" cy="894097"/>
      </dsp:txXfrm>
    </dsp:sp>
    <dsp:sp modelId="{B450AFF1-07AF-4E6F-8D42-E98152B825DC}">
      <dsp:nvSpPr>
        <dsp:cNvPr id="0" name=""/>
        <dsp:cNvSpPr/>
      </dsp:nvSpPr>
      <dsp:spPr>
        <a:xfrm>
          <a:off x="1464733" y="590073"/>
          <a:ext cx="1264443" cy="1264443"/>
        </a:xfrm>
        <a:prstGeom prst="ellipse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3-4</a:t>
          </a:r>
        </a:p>
      </dsp:txBody>
      <dsp:txXfrm>
        <a:off x="1649906" y="775246"/>
        <a:ext cx="894097" cy="894097"/>
      </dsp:txXfrm>
    </dsp:sp>
    <dsp:sp modelId="{016FFF29-EE24-4998-9064-A407C28A9E23}">
      <dsp:nvSpPr>
        <dsp:cNvPr id="0" name=""/>
        <dsp:cNvSpPr/>
      </dsp:nvSpPr>
      <dsp:spPr>
        <a:xfrm>
          <a:off x="2757275" y="284359"/>
          <a:ext cx="1264443" cy="1264443"/>
        </a:xfrm>
        <a:prstGeom prst="ellipse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5</a:t>
          </a:r>
        </a:p>
      </dsp:txBody>
      <dsp:txXfrm>
        <a:off x="2942448" y="469532"/>
        <a:ext cx="894097" cy="894097"/>
      </dsp:txXfrm>
    </dsp:sp>
    <dsp:sp modelId="{99DC71C9-B6FF-40F7-AAEA-DD4685C9C0E4}">
      <dsp:nvSpPr>
        <dsp:cNvPr id="0" name=""/>
        <dsp:cNvSpPr/>
      </dsp:nvSpPr>
      <dsp:spPr>
        <a:xfrm>
          <a:off x="902758" y="28098"/>
          <a:ext cx="3933824" cy="31470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4/22/2021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4/22/2021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  <a:prstGeom prst="rect">
            <a:avLst/>
          </a:prstGeom>
        </p:spPr>
        <p:txBody>
          <a:bodyPr/>
          <a:lstStyle/>
          <a:p>
            <a:fld id="{6ABC1E87-18D9-4042-AD27-9B4F03F9A5E5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6DF9781C-965F-4941-B49C-AA78CD5B2222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01D9CE9D-C58E-4473-AF69-829D6B1B3FEC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0673A0C5-D740-40E5-A47C-FF4190E22B8B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8224484B-C5AB-4103-8D6D-75D10FB2E3C3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398855BA-24DE-4BCA-BBA4-54B29EB87B0E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9B4F9570-0D26-4767-B2B0-3F2E09D6DC78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AFE2FCD8-0499-4150-8A60-C55C051CD88C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E67FD7C4-D3D6-47F0-8835-DA046BF73B54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CF012997-C81D-4CCB-8645-A47C354BA0DA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970212" y="505491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3300B-4D4B-430C-A686-A8ACB1A2C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7" y="316718"/>
            <a:ext cx="1927012" cy="12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owheadtalentsolutions.com/" TargetMode="External"/><Relationship Id="rId2" Type="http://schemas.openxmlformats.org/officeDocument/2006/relationships/hyperlink" Target="mailto:clarkharvey@arrowheadtalentsolution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9982198" cy="2514601"/>
          </a:xfrm>
        </p:spPr>
        <p:txBody>
          <a:bodyPr/>
          <a:lstStyle/>
          <a:p>
            <a:r>
              <a:rPr lang="en-US" dirty="0">
                <a:solidFill>
                  <a:srgbClr val="00A8E2"/>
                </a:solidFill>
              </a:rPr>
              <a:t>Recruiting Basics for Non-Recruiters</a:t>
            </a:r>
            <a:br>
              <a:rPr lang="en-US" dirty="0">
                <a:solidFill>
                  <a:srgbClr val="00A8E2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Arrowhead Talent Solutions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6096000" cy="139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Clark Harvey</a:t>
            </a:r>
          </a:p>
          <a:p>
            <a:r>
              <a:rPr lang="en-US" dirty="0">
                <a:hlinkClick r:id="rId2"/>
              </a:rPr>
              <a:t>clarkharvey@arrowheadtalentsolutions.com</a:t>
            </a:r>
            <a:endParaRPr lang="en-US" dirty="0"/>
          </a:p>
          <a:p>
            <a:r>
              <a:rPr lang="en-US" dirty="0">
                <a:hlinkClick r:id="rId3"/>
              </a:rPr>
              <a:t>www.arrowheadtalentsolutions.com</a:t>
            </a:r>
            <a:r>
              <a:rPr lang="en-US" dirty="0"/>
              <a:t> </a:t>
            </a:r>
          </a:p>
          <a:p>
            <a:r>
              <a:rPr lang="en-US" dirty="0"/>
              <a:t>330.316.0867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DC22C-41F0-4F82-92CA-ADFF22BC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Searching for Candidates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If you are fortunate enough to have a lot of interested applicants, count yourself lucky!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However, if your applicants are not hitting the mark or you need more candidate flow, consider hunting for candidates yourself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Potential strategies: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Join LinkedIn groups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Search for candidates on LinkedIn using your free account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Consider paying for a LinkedIn Recruiter account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Visit local colleges and career fairs to source candidates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Invite candidates to apply to your role on indeed.com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spcBef>
                <a:spcPts val="0"/>
              </a:spcBef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EAB3C-616A-495E-8E1F-46DF7CC8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Screening Candidates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Review resumes as quickly as you can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Evaluate candidates using the requirements of the position as a guide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Use the “Nice-to-Have” skills on a secondary basis only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If no or very few candidates are hitting the mark, use this data to have a discussion with the hiring manager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Select candidates for a first-round phone interview (ideally, 5 candidates)</a:t>
            </a:r>
          </a:p>
          <a:p>
            <a:pPr marL="662940" lvl="1" indent="-342900">
              <a:spcBef>
                <a:spcPts val="0"/>
              </a:spcBef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54FDE-1A14-41D8-9304-133262A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The Candidate Funnel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Sales professionals often talk of their “pipeline” or sales “funnel”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 recruiting process will be very similar.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If you interview 5 candidates over the phone…</a:t>
            </a:r>
          </a:p>
          <a:p>
            <a:pPr marL="342900" indent="-342900">
              <a:spcBef>
                <a:spcPts val="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Expect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3-4 to “pass”</a:t>
            </a:r>
          </a:p>
          <a:p>
            <a:pPr marL="342900" indent="-342900">
              <a:spcBef>
                <a:spcPts val="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Expect the hiring mana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ger to select 2-3                                              candidates to interview from this batch</a:t>
            </a:r>
          </a:p>
          <a:p>
            <a:pPr marL="342900" indent="-342900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Expect to hire 1 of the final 2-3 candidates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ECDC27-FB18-47B0-B10E-02F9EDD58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93725"/>
              </p:ext>
            </p:extLst>
          </p:nvPr>
        </p:nvGraphicFramePr>
        <p:xfrm>
          <a:off x="5789612" y="2375484"/>
          <a:ext cx="5739341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27BC2-6155-49F6-9172-2E21A43D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Phone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599516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an interview guide to inform and shepherd the discussion (sample on next page)</a:t>
            </a:r>
          </a:p>
          <a:p>
            <a:pPr marL="342900" indent="-342900"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Don’t be cagey about money. Tell candidate up front about your pay range and don’t ask what the candidate’s salary is. Only ask what he/she needs to make a move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the candidate’s resume 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head of time and prepare questions about his/her background</a:t>
            </a:r>
          </a:p>
          <a:p>
            <a:pPr marL="342900" indent="-342900"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Shut down any potential distractions</a:t>
            </a:r>
          </a:p>
          <a:p>
            <a:pPr marL="342900" indent="-342900"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Plan to spend 30 minutes on the phone </a:t>
            </a:r>
          </a:p>
          <a:p>
            <a:pPr marL="342900" indent="-342900">
              <a:spcBef>
                <a:spcPts val="0"/>
              </a:spcBef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Start the discussion by setting the tone and being an open book. Define the role, talk about the company, introduce yourself, be friendly, sell the position</a:t>
            </a:r>
          </a:p>
          <a:p>
            <a:pPr marL="342900" indent="-342900">
              <a:spcBef>
                <a:spcPts val="0"/>
              </a:spcBef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Don’t “check boxes”; be a real human being</a:t>
            </a:r>
          </a:p>
          <a:p>
            <a:pPr marL="342900" indent="-342900"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Leave time for the candidate to ask questions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79473-1FEB-4C79-A478-97660CC8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Sample Phone Interview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717CC-7A22-42A4-A683-9EF543192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1" t="18946" r="16241" b="3997"/>
          <a:stretch/>
        </p:blipFill>
        <p:spPr>
          <a:xfrm>
            <a:off x="1979611" y="1676400"/>
            <a:ext cx="8229601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B154E2-56E3-4D9B-BA0B-12DDB037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On-Site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Ahead of time, send the candidate a confirmation email,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copy of the job description, and an interview itinerary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Ensure interviewers are prepared (sample interview guide on next page)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this time to market the organization’s high points with your candidates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candidate on a facility tour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Introduce candidate to potential colleagues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drinks/snacks ready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Ensure that you’ve provided staff (especially front desk) an itinerary for the day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conclusion of interviews, conduct a quick debrief meeting with the candidate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Conduct a 3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round of interviews only if absolutely necessary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6BD73-C146-47ED-9F7C-30CFF717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Sample On-Site Interview Guide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02D745-80EB-4FB8-8951-1386EE4EA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98" t="20000" r="16398" b="3636"/>
          <a:stretch/>
        </p:blipFill>
        <p:spPr>
          <a:xfrm>
            <a:off x="2041298" y="1676400"/>
            <a:ext cx="8106228" cy="5006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7F227-AC82-4C19-9E13-90BAD46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Post-Interview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Gather interview team for a quick debrief meeting to discuss all candidates for the role (Interview Debrief Process form on next page)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the A, B, C system to guide discussion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Display the ratings on a whiteboard if possible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Guide the decision-makers to a decision and insist it be made by the en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 of the meeting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Remember that time kills all deals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282C8-3791-4A4F-806A-C7D3DFBB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Interview Debrief Process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ED1912-B80A-46DF-819B-1CFC50C6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C19496-06EC-46BB-84D5-1E4420FE6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6" t="20000" r="23315" b="3636"/>
          <a:stretch/>
        </p:blipFill>
        <p:spPr>
          <a:xfrm>
            <a:off x="2997426" y="1752600"/>
            <a:ext cx="6193971" cy="481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“One More Candidate”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If the hiring manager expresses a desire to see one more candidate, consider these options when responding: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“Why do you feel the need to review more candidates at this juncture?”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“How am I supposed to do that?”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“What is it about these candidates that doesn’t hi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 the mark?”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“Bas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ed on the job description and everything else you’ve told me about the role, this candidate is perfect.”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data: 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candidates applied to the position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 sourced 4 candidates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phone interviewed 7 candidates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You reviewed 5 resumes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have interviewed 4 candidates on site, and we’ve classified 2 of the 4 as “A” candidates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282C8-3791-4A4F-806A-C7D3DFBB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you to have the ability to fill a position from beginning to end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To guide you through a recruiting process, step by step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provide you the basic tools you need to be successful when recruiting new talent to your organization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To provide you with ample opportunities to add significant value the next time your organization needs to recruit new talent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AA69C-1F03-45C2-9933-142CC7C5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Offers!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this point in the process, you should feel good about your prospects of landing your top candidate, because you:</a:t>
            </a:r>
          </a:p>
          <a:p>
            <a:pPr marL="845820" lvl="2" indent="-342900">
              <a:spcBef>
                <a:spcPts val="0"/>
              </a:spcBef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lvl="2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Have carefully planned and executed a strategic and thoughtful hiring process</a:t>
            </a:r>
          </a:p>
          <a:p>
            <a:pPr marL="845820" lvl="2" indent="-342900">
              <a:spcBef>
                <a:spcPts val="0"/>
              </a:spcBef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Kept in constant communication with your top candidate and have a good understanding of what makes him/her “tick” </a:t>
            </a:r>
          </a:p>
          <a:p>
            <a:pPr marL="845820" lvl="2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Regularly communicated with the hiring manager and other decision makers every step of the way </a:t>
            </a:r>
          </a:p>
          <a:p>
            <a:pPr marL="845820" lvl="2" indent="-342900">
              <a:spcBef>
                <a:spcPts val="0"/>
              </a:spcBef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Have been very up-front with your top candidate about your compensation plan and his/her compensation expectations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Make a strong offer. Do not get cute at this juncture. Doing so will generate negative feelings and damage your relationship with the new hire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Make this an easy decision for your new hire and ensure he/she will be excited to accept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If the candidate wishes to negotiate, ensure he/she is doing so in good faith. From there, if you have wiggle room, do your best to close the candidate in as few iterations as possible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C1186-12DB-4088-A82E-8F3A39AA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Onboarding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Now that you’ve closed the deal, your work continues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Providing an outstanding onboarding experience will make the candidate feel good about his/her decision to join your team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Have the following steps planned out ahead of time: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Drug screen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Background check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First day instructions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First day paperwork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Touch points with your candidate before start date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Working with candidate on when to put in notice at current company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Pre-hire gifts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Office supplies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Business cards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Physical access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Software access and email accounts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New hire orientation on first day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First week plan (sample next page)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A5A77-ABDA-4274-A7CC-10B76364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Sample Onboarding Plan: Week 1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A6D452-81F2-45F3-933B-4701348D5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211688"/>
              </p:ext>
            </p:extLst>
          </p:nvPr>
        </p:nvGraphicFramePr>
        <p:xfrm>
          <a:off x="1305746" y="1676400"/>
          <a:ext cx="9577331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53449" imgH="4048258" progId="Excel.Sheet.12">
                  <p:embed/>
                </p:oleObj>
              </mc:Choice>
              <mc:Fallback>
                <p:oleObj name="Worksheet" r:id="rId2" imgW="8753449" imgH="40482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5746" y="1676400"/>
                        <a:ext cx="9577331" cy="4429125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2AC2C5-4EEE-4AD2-B875-21AF9CE4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How Arrowhead Can Help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Search for you as a third party:</a:t>
            </a:r>
          </a:p>
          <a:p>
            <a:pPr marL="662940" lvl="1" indent="-342900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Contingent </a:t>
            </a:r>
          </a:p>
          <a:p>
            <a:pPr marL="662940" lvl="1" indent="-342900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Container</a:t>
            </a:r>
          </a:p>
          <a:p>
            <a:pPr marL="662940" lvl="1" indent="-342900">
              <a:spcBef>
                <a:spcPts val="0"/>
              </a:spcBef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Project-Based 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Retained services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Serve as in-house recruiter for a determined period of time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Recruiting process training if your company is rapidly growing and will need a dedicated, full-time recruiter </a:t>
            </a:r>
          </a:p>
          <a:p>
            <a:pPr marL="662940" lvl="1" indent="-342900">
              <a:spcBef>
                <a:spcPts val="0"/>
              </a:spcBef>
            </a:pP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spcBef>
                <a:spcPts val="0"/>
              </a:spcBef>
            </a:pP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E460B-994A-4CA3-ADB8-87AFB7CB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Before You Start Recruiting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 a hiring plan that includes: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job description that fully and ac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curately reflects the position’s duties in a “human voice”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Pay range or budget for the position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Bonus/commission structure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Benefits offered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clear and easy-to-follow recruiting process (example on next slide)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Identify the decision-making process and the decision-makers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43E30-BDBA-4194-9A14-B8D27609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Sample Recruiting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975196"/>
              </p:ext>
            </p:extLst>
          </p:nvPr>
        </p:nvGraphicFramePr>
        <p:xfrm>
          <a:off x="436642" y="1851514"/>
          <a:ext cx="11315540" cy="464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3F9A2-73F4-4E5D-983E-A3016F29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Rules to Live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799"/>
            <a:ext cx="8686801" cy="452370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Move quickly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Marketable candidates do not wait. Lack of decisiveness indicates a lack of interest to applicants 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Always sell the company and opportunity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Highlight what is special about your company every step of the way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Identify talking points before you begin recruiting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Examples include: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Flexible hours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Remote work 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Employee recognition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Generous vacation and benefits packages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Profit sharing/bonus/commission plans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Always identify a candidate’s hot-button issues that will determine how he/she will make the decision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Examples include: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Commute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Work/life balance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Pay range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Spouse’s input  </a:t>
            </a:r>
          </a:p>
          <a:p>
            <a:pPr marL="1028700" lvl="3" indent="-342900"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Work environment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Re-affirm a candidate’s interest every step of the way and every time you talk to him/her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FE39-A129-4D56-BEFF-B7995F8E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Kickoff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well-run kickoff meeting with the hiring manager will set the tone for the entire hiring process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Use this time to review the job description, confirm pay/benefits, identify interview teams, confirm interview process, and create a profile for the ideal candidate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Temper an unrealistic manager’s expectations as soon as possible 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possible, use a form to guide the discussion, but do not reduce the importance of your kickoff meeting to simply completing a form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8A8C8-0887-4754-B217-C9338C21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Sample Kickoff Meeting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DA40A-A801-4727-8AA4-5501A4D8B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98" t="18182" r="16398" b="3637"/>
          <a:stretch/>
        </p:blipFill>
        <p:spPr>
          <a:xfrm>
            <a:off x="2132012" y="1752600"/>
            <a:ext cx="7924800" cy="501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C50928-E806-4039-9456-C59C9C68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Posting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your company uses an applicant tracking system (ATS), start by posting the job there.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Many ATSs have a mechanism to post your job on additional websites like indeed.com and others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you don’t have an ATS, consider posting on the following websites: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Indeed.com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LinkedIn.com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ZipRecruiter.com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Industry-specific job boards and publications </a:t>
            </a:r>
          </a:p>
          <a:p>
            <a:pPr marL="662940" lvl="1" indent="-342900">
              <a:spcBef>
                <a:spcPts val="0"/>
              </a:spcBef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Do not “Post and Pray”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749C-96FC-456A-AF40-24292E8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Marketing Your Open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You must market and sell your job and company to potential job seekers, especially if your organization does not have a strong employer brand</a:t>
            </a:r>
          </a:p>
          <a:p>
            <a:pPr marL="342900" indent="-342900">
              <a:spcBef>
                <a:spcPts val="0"/>
              </a:spcBef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Ideas to market your job: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the hiring team and 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olleagues post about the job via LinkedIn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Post on your LinkedIn and other social media profiles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Visit local networking events 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Sponsor a local job search group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Sponsor a local industry-specific meeting and speak to the group</a:t>
            </a:r>
          </a:p>
          <a:p>
            <a:pPr marL="662940" lvl="1" indent="-342900">
              <a:spcBef>
                <a:spcPts val="0"/>
              </a:spcBef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Email blasts</a:t>
            </a:r>
          </a:p>
          <a:p>
            <a:pPr marL="662940" lvl="1" indent="-342900">
              <a:spcBef>
                <a:spcPts val="0"/>
              </a:spcBef>
            </a:pP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spcBef>
                <a:spcPts val="0"/>
              </a:spcBef>
            </a:pP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D5F2C-01B0-49E0-82D2-B5C5C17F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slides</Template>
  <TotalTime>20912</TotalTime>
  <Words>1636</Words>
  <Application>Microsoft Office PowerPoint</Application>
  <PresentationFormat>Custom</PresentationFormat>
  <Paragraphs>252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Palatino Linotype</vt:lpstr>
      <vt:lpstr>Business strategy presentation</vt:lpstr>
      <vt:lpstr>Worksheet</vt:lpstr>
      <vt:lpstr>Recruiting Basics for Non-Recruiters Arrowhead Talent Solutions </vt:lpstr>
      <vt:lpstr>Today’s Objectives</vt:lpstr>
      <vt:lpstr>Before You Start Recruiting</vt:lpstr>
      <vt:lpstr>Sample Recruiting Process</vt:lpstr>
      <vt:lpstr>Rules to Live by</vt:lpstr>
      <vt:lpstr>Kickoff Meetings</vt:lpstr>
      <vt:lpstr>Sample Kickoff Meeting Form</vt:lpstr>
      <vt:lpstr>Posting Jobs</vt:lpstr>
      <vt:lpstr>Marketing Your Open Job</vt:lpstr>
      <vt:lpstr>Searching for Candidates </vt:lpstr>
      <vt:lpstr>Screening Candidates </vt:lpstr>
      <vt:lpstr>The Candidate Funnel </vt:lpstr>
      <vt:lpstr>Phone Interviews</vt:lpstr>
      <vt:lpstr>Sample Phone Interview Guide</vt:lpstr>
      <vt:lpstr>On-Site Interviews</vt:lpstr>
      <vt:lpstr>Sample On-Site Interview Guide</vt:lpstr>
      <vt:lpstr>Post-Interview</vt:lpstr>
      <vt:lpstr>Interview Debrief Process Form</vt:lpstr>
      <vt:lpstr>“One More Candidate”</vt:lpstr>
      <vt:lpstr>Offers!</vt:lpstr>
      <vt:lpstr>Onboarding</vt:lpstr>
      <vt:lpstr>Sample Onboarding Plan: Week 1</vt:lpstr>
      <vt:lpstr>How Arrowhead Can Help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Clark Harvey</dc:creator>
  <cp:lastModifiedBy>Clark Harvey</cp:lastModifiedBy>
  <cp:revision>139</cp:revision>
  <cp:lastPrinted>2018-07-24T16:35:11Z</cp:lastPrinted>
  <dcterms:created xsi:type="dcterms:W3CDTF">2018-07-23T20:57:38Z</dcterms:created>
  <dcterms:modified xsi:type="dcterms:W3CDTF">2021-04-22T18:13:24Z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