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 Williamson" initials="PW" lastIdx="1" clrIdx="0">
    <p:extLst>
      <p:ext uri="{19B8F6BF-5375-455C-9EA6-DF929625EA0E}">
        <p15:presenceInfo xmlns:p15="http://schemas.microsoft.com/office/powerpoint/2012/main" userId="1efcf880373262a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33"/>
  </p:normalViewPr>
  <p:slideViewPr>
    <p:cSldViewPr snapToGrid="0" snapToObjects="1">
      <p:cViewPr varScale="1">
        <p:scale>
          <a:sx n="112" d="100"/>
          <a:sy n="112" d="100"/>
        </p:scale>
        <p:origin x="5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4T12:05:44.436" idx="1">
    <p:pos x="10" y="10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1/4/21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C29F9-2062-3141-B8A6-06298B6DE5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2022-2023 Calendar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2A3A15-3763-AC4F-8680-B610F6C7B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Tale of Two Options</a:t>
            </a:r>
          </a:p>
        </p:txBody>
      </p:sp>
    </p:spTree>
    <p:extLst>
      <p:ext uri="{BB962C8B-B14F-4D97-AF65-F5344CB8AC3E}">
        <p14:creationId xmlns:p14="http://schemas.microsoft.com/office/powerpoint/2010/main" val="313094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2AED6-E148-104F-81E7-1422CB3C6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Common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4C48FA-B46E-CC41-BB1B-A79F49033E91}"/>
              </a:ext>
            </a:extLst>
          </p:cNvPr>
          <p:cNvSpPr txBox="1"/>
          <p:nvPr/>
        </p:nvSpPr>
        <p:spPr>
          <a:xfrm>
            <a:off x="1143000" y="2720340"/>
            <a:ext cx="975359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School year begins - August 17, 2022</a:t>
            </a:r>
          </a:p>
          <a:p>
            <a:r>
              <a:rPr lang="en-US" sz="3600" dirty="0"/>
              <a:t>Fall semester ends – December 22, 2022</a:t>
            </a:r>
          </a:p>
          <a:p>
            <a:r>
              <a:rPr lang="en-US" sz="3600" dirty="0"/>
              <a:t>Winter break – December 23, 2022 – January 6, 2023</a:t>
            </a:r>
          </a:p>
          <a:p>
            <a:r>
              <a:rPr lang="en-US" sz="3600" dirty="0"/>
              <a:t>Spring break – April 7 – 14, 2023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1316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8025-EA07-704A-B391-EC240A099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Different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CC901-C27C-804C-B555-A86D432C64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Tradition</a:t>
            </a:r>
            <a:r>
              <a:rPr lang="en-US" dirty="0"/>
              <a:t> 	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72E15-E592-5D47-B70D-D1AF6E9998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President’s Weekend</a:t>
            </a:r>
          </a:p>
          <a:p>
            <a:pPr lvl="1"/>
            <a:r>
              <a:rPr lang="en-US" dirty="0"/>
              <a:t>February 17-20, 2023 (4 days)</a:t>
            </a:r>
          </a:p>
          <a:p>
            <a:r>
              <a:rPr lang="en-US" dirty="0"/>
              <a:t>Memorial Day Weekend</a:t>
            </a:r>
          </a:p>
          <a:p>
            <a:pPr lvl="1"/>
            <a:r>
              <a:rPr lang="en-US" dirty="0"/>
              <a:t>May 26-29, 2023 (4 days)</a:t>
            </a:r>
          </a:p>
          <a:p>
            <a:r>
              <a:rPr lang="en-US" dirty="0"/>
              <a:t>School Ends – June 5, 2023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443315-54C7-3148-AB36-0E5ACE4E3D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President’s Week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2063C-FD0E-034A-8B4C-8836422ED0D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President’s Week</a:t>
            </a:r>
          </a:p>
          <a:p>
            <a:pPr lvl="1"/>
            <a:r>
              <a:rPr lang="en-US" dirty="0"/>
              <a:t>February 20-24, 2023 (full week)</a:t>
            </a:r>
          </a:p>
          <a:p>
            <a:r>
              <a:rPr lang="en-US" dirty="0"/>
              <a:t>Memorial Day Weekend</a:t>
            </a:r>
          </a:p>
          <a:p>
            <a:pPr lvl="1"/>
            <a:r>
              <a:rPr lang="en-US" dirty="0"/>
              <a:t>May 29, 2023 (Monday only)</a:t>
            </a:r>
          </a:p>
          <a:p>
            <a:r>
              <a:rPr lang="en-US" dirty="0"/>
              <a:t>School Ends – June 7, 2023</a:t>
            </a:r>
          </a:p>
        </p:txBody>
      </p:sp>
    </p:spTree>
    <p:extLst>
      <p:ext uri="{BB962C8B-B14F-4D97-AF65-F5344CB8AC3E}">
        <p14:creationId xmlns:p14="http://schemas.microsoft.com/office/powerpoint/2010/main" val="365291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A41FF-3FB8-024E-AA57-52DF5A453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Reps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A590EE-0AAF-8647-871C-1AFC74D69FD4}"/>
              </a:ext>
            </a:extLst>
          </p:cNvPr>
          <p:cNvSpPr txBox="1"/>
          <p:nvPr/>
        </p:nvSpPr>
        <p:spPr>
          <a:xfrm>
            <a:off x="2023110" y="2914650"/>
            <a:ext cx="85267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Please share at your 10-minute meeting</a:t>
            </a:r>
          </a:p>
          <a:p>
            <a:r>
              <a:rPr lang="en-US" sz="3200" dirty="0"/>
              <a:t>Survey going out to all members next week</a:t>
            </a:r>
          </a:p>
          <a:p>
            <a:r>
              <a:rPr lang="en-US" sz="3200" dirty="0"/>
              <a:t>		due by Friday, January 22, 2021</a:t>
            </a:r>
          </a:p>
          <a:p>
            <a:endParaRPr lang="en-US" sz="3200" dirty="0"/>
          </a:p>
          <a:p>
            <a:r>
              <a:rPr lang="en-US" sz="3200" dirty="0"/>
              <a:t>Your voice matters!  Let it be heard by voting!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152466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146</Words>
  <Application>Microsoft Macintosh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2022-2023 Calendar</vt:lpstr>
      <vt:lpstr>What’s in Common</vt:lpstr>
      <vt:lpstr>What’s Different</vt:lpstr>
      <vt:lpstr>Site Reps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2022-2023 Calendar</dc:title>
  <dc:creator>Pam Williamson</dc:creator>
  <cp:lastModifiedBy>Pam Williamson</cp:lastModifiedBy>
  <cp:revision>4</cp:revision>
  <dcterms:created xsi:type="dcterms:W3CDTF">2021-01-04T19:39:58Z</dcterms:created>
  <dcterms:modified xsi:type="dcterms:W3CDTF">2021-01-04T20:12:20Z</dcterms:modified>
</cp:coreProperties>
</file>