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2f29ee4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2f29ee4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2f29ee421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2f29ee421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2f29ee421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2f29ee421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f29ee421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b2f29ee421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f29ee421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2f29ee421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370250"/>
            <a:ext cx="8520600" cy="213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Internal Capacity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Participation = Power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casualty of the pandemic - relationships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know building unity is all about building relationships.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We missed saying goodbye to colleagues at the end of 2019-2020.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We missed saying hello to new colleagues at the beginning of 2020-2021.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We missed supporting each other in celebrations and challenges.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1163" y="2779425"/>
            <a:ext cx="4676775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have a solid foundation to rebuild on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118575" y="1266250"/>
            <a:ext cx="8832300" cy="366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825" y="1342300"/>
            <a:ext cx="4294500" cy="300782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4537825" y="1234075"/>
            <a:ext cx="4294500" cy="28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Playfair Display"/>
                <a:ea typeface="Playfair Display"/>
                <a:cs typeface="Playfair Display"/>
                <a:sym typeface="Playfair Display"/>
              </a:rPr>
              <a:t>In 2019-2020 our unity, participation, and membership were in a steady upswing.</a:t>
            </a:r>
            <a:endParaRPr sz="23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Playfair Display"/>
                <a:ea typeface="Playfair Display"/>
                <a:cs typeface="Playfair Display"/>
                <a:sym typeface="Playfair Display"/>
              </a:rPr>
              <a:t>We can start rebuilding those important connections before we return to school sites and as we come back together.</a:t>
            </a:r>
            <a:endParaRPr sz="23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 Site Rep Rebuilding Task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18200"/>
            <a:ext cx="8655000" cy="364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and ask between one - four non Site Reps </a:t>
            </a:r>
            <a:r>
              <a:rPr lang="en" sz="1400"/>
              <a:t>(depending on the size of your school/group)</a:t>
            </a:r>
            <a:r>
              <a:rPr lang="en"/>
              <a:t> to help you build communication and participation at your site.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to do it?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Brainstorm who are the “go-to” people or influencers at your site. This is not asking for volunteers - you want to </a:t>
            </a:r>
            <a:r>
              <a:rPr i="1" lang="en" u="sng"/>
              <a:t>recruit</a:t>
            </a:r>
            <a:r>
              <a:rPr lang="en"/>
              <a:t> the right person/people.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Identify who is the best person to make the “ask”.  Plan what you are going to say. </a:t>
            </a:r>
            <a:r>
              <a:rPr b="1" i="1" lang="en" sz="1400"/>
              <a:t>(You are asking them to agree to help Site Reps communicate with other staff and encourage them to participate in FSUTA activities).</a:t>
            </a:r>
            <a:endParaRPr b="1" i="1"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Make the “ask”.  It may take more than one conversation but the right person is worth the second (third) effort.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Executive Board contact will be checking in with you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234075"/>
            <a:ext cx="8520600" cy="36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January 25th, your Executive Board member will be contacting you to learn the name(s) of your Site Influencers.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you need help, don’t hesitate to contact them at any time in the process.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Executive Board members will give a report of your success at the Executive Board meeting on January 25th.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Results will be shared at Rep Council on February 1.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</a:t>
            </a:r>
            <a:r>
              <a:rPr lang="en">
                <a:solidFill>
                  <a:srgbClr val="000000"/>
                </a:solidFill>
              </a:rPr>
              <a:t>If you don’t remember who your Executive Board contact is,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                    or how to reach them, the information is on FSUTA.org.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095" y="3878675"/>
            <a:ext cx="1003200" cy="92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Site Rep Rebuilding Task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Suspense builds!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