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99" r:id="rId2"/>
    <p:sldId id="873" r:id="rId3"/>
    <p:sldId id="923" r:id="rId4"/>
    <p:sldId id="874" r:id="rId5"/>
    <p:sldId id="2147477786" r:id="rId6"/>
    <p:sldId id="875" r:id="rId7"/>
    <p:sldId id="2147477782" r:id="rId8"/>
    <p:sldId id="2147477783" r:id="rId9"/>
    <p:sldId id="2147477784" r:id="rId10"/>
    <p:sldId id="2147477767" r:id="rId11"/>
    <p:sldId id="2147477778" r:id="rId12"/>
    <p:sldId id="2147477779" r:id="rId13"/>
    <p:sldId id="2147477785" r:id="rId14"/>
    <p:sldId id="878" r:id="rId15"/>
    <p:sldId id="2147477775" r:id="rId16"/>
    <p:sldId id="2147477769" r:id="rId17"/>
    <p:sldId id="879" r:id="rId18"/>
    <p:sldId id="2147477780" r:id="rId19"/>
    <p:sldId id="888"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2C03C-1E0A-4170-9144-16A3C5342C02}" v="201" dt="2026-03-16T02:52:28.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324"/>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Raymond" userId="5313540e2415c9d4" providerId="LiveId" clId="{7D5293EE-7001-45BC-9259-51171CE3A818}"/>
    <pc:docChg chg="undo custSel addSld delSld modSld sldOrd">
      <pc:chgData name="L Raymond" userId="5313540e2415c9d4" providerId="LiveId" clId="{7D5293EE-7001-45BC-9259-51171CE3A818}" dt="2026-03-16T03:19:29.904" v="3095" actId="6549"/>
      <pc:docMkLst>
        <pc:docMk/>
      </pc:docMkLst>
      <pc:sldChg chg="addSp delSp modSp mod">
        <pc:chgData name="L Raymond" userId="5313540e2415c9d4" providerId="LiveId" clId="{7D5293EE-7001-45BC-9259-51171CE3A818}" dt="2026-03-15T23:49:20.900" v="81" actId="947"/>
        <pc:sldMkLst>
          <pc:docMk/>
          <pc:sldMk cId="3097853805" sldId="399"/>
        </pc:sldMkLst>
        <pc:spChg chg="mod">
          <ac:chgData name="L Raymond" userId="5313540e2415c9d4" providerId="LiveId" clId="{7D5293EE-7001-45BC-9259-51171CE3A818}" dt="2026-03-15T21:36:16.835" v="30"/>
          <ac:spMkLst>
            <pc:docMk/>
            <pc:sldMk cId="3097853805" sldId="399"/>
            <ac:spMk id="6" creationId="{4B091902-6581-F019-AFFE-97AFC58B4E9F}"/>
          </ac:spMkLst>
        </pc:spChg>
        <pc:spChg chg="mod">
          <ac:chgData name="L Raymond" userId="5313540e2415c9d4" providerId="LiveId" clId="{7D5293EE-7001-45BC-9259-51171CE3A818}" dt="2026-03-15T23:49:20.900" v="81" actId="947"/>
          <ac:spMkLst>
            <pc:docMk/>
            <pc:sldMk cId="3097853805" sldId="399"/>
            <ac:spMk id="7" creationId="{C696FE85-2425-4EE3-82E5-8346F626A675}"/>
          </ac:spMkLst>
        </pc:spChg>
        <pc:grpChg chg="add mod">
          <ac:chgData name="L Raymond" userId="5313540e2415c9d4" providerId="LiveId" clId="{7D5293EE-7001-45BC-9259-51171CE3A818}" dt="2026-03-15T21:36:16.835" v="30"/>
          <ac:grpSpMkLst>
            <pc:docMk/>
            <pc:sldMk cId="3097853805" sldId="399"/>
            <ac:grpSpMk id="2" creationId="{183E608C-34F0-489C-AD60-C2DEB9E5F701}"/>
          </ac:grpSpMkLst>
        </pc:grpChg>
        <pc:grpChg chg="mod">
          <ac:chgData name="L Raymond" userId="5313540e2415c9d4" providerId="LiveId" clId="{7D5293EE-7001-45BC-9259-51171CE3A818}" dt="2026-03-15T21:36:16.835" v="30"/>
          <ac:grpSpMkLst>
            <pc:docMk/>
            <pc:sldMk cId="3097853805" sldId="399"/>
            <ac:grpSpMk id="3" creationId="{FA77FAE8-D69C-AE23-0100-4738F6954FB9}"/>
          </ac:grpSpMkLst>
        </pc:grpChg>
        <pc:grpChg chg="del mod">
          <ac:chgData name="L Raymond" userId="5313540e2415c9d4" providerId="LiveId" clId="{7D5293EE-7001-45BC-9259-51171CE3A818}" dt="2026-03-15T21:36:15.006" v="29" actId="478"/>
          <ac:grpSpMkLst>
            <pc:docMk/>
            <pc:sldMk cId="3097853805" sldId="399"/>
            <ac:grpSpMk id="9" creationId="{14460077-934A-483E-A3C8-0DC2D2ABD065}"/>
          </ac:grpSpMkLst>
        </pc:grpChg>
        <pc:picChg chg="mod">
          <ac:chgData name="L Raymond" userId="5313540e2415c9d4" providerId="LiveId" clId="{7D5293EE-7001-45BC-9259-51171CE3A818}" dt="2026-03-15T21:36:16.835" v="30"/>
          <ac:picMkLst>
            <pc:docMk/>
            <pc:sldMk cId="3097853805" sldId="399"/>
            <ac:picMk id="4" creationId="{B2E28CB5-5D64-BD79-E2BF-2A53752A2478}"/>
          </ac:picMkLst>
        </pc:picChg>
        <pc:picChg chg="mod">
          <ac:chgData name="L Raymond" userId="5313540e2415c9d4" providerId="LiveId" clId="{7D5293EE-7001-45BC-9259-51171CE3A818}" dt="2026-03-15T21:36:16.835" v="30"/>
          <ac:picMkLst>
            <pc:docMk/>
            <pc:sldMk cId="3097853805" sldId="399"/>
            <ac:picMk id="5" creationId="{9A42323D-235A-9081-3C56-1D94F4BECE8B}"/>
          </ac:picMkLst>
        </pc:picChg>
      </pc:sldChg>
      <pc:sldChg chg="modSp add del mod">
        <pc:chgData name="L Raymond" userId="5313540e2415c9d4" providerId="LiveId" clId="{7D5293EE-7001-45BC-9259-51171CE3A818}" dt="2026-03-16T02:53:15.586" v="3053" actId="20577"/>
        <pc:sldMkLst>
          <pc:docMk/>
          <pc:sldMk cId="3050963698" sldId="874"/>
        </pc:sldMkLst>
        <pc:spChg chg="mod">
          <ac:chgData name="L Raymond" userId="5313540e2415c9d4" providerId="LiveId" clId="{7D5293EE-7001-45BC-9259-51171CE3A818}" dt="2026-03-16T02:47:50.648" v="2929" actId="20577"/>
          <ac:spMkLst>
            <pc:docMk/>
            <pc:sldMk cId="3050963698" sldId="874"/>
            <ac:spMk id="4" creationId="{641EC798-DCFC-151A-7358-BAF28CA9792F}"/>
          </ac:spMkLst>
        </pc:spChg>
        <pc:spChg chg="mod">
          <ac:chgData name="L Raymond" userId="5313540e2415c9d4" providerId="LiveId" clId="{7D5293EE-7001-45BC-9259-51171CE3A818}" dt="2026-03-15T23:51:36.080" v="87"/>
          <ac:spMkLst>
            <pc:docMk/>
            <pc:sldMk cId="3050963698" sldId="874"/>
            <ac:spMk id="5" creationId="{269617A6-8D54-77E7-8F81-1DF3428E60C3}"/>
          </ac:spMkLst>
        </pc:spChg>
        <pc:spChg chg="mod">
          <ac:chgData name="L Raymond" userId="5313540e2415c9d4" providerId="LiveId" clId="{7D5293EE-7001-45BC-9259-51171CE3A818}" dt="2026-03-16T02:53:15.586" v="3053" actId="20577"/>
          <ac:spMkLst>
            <pc:docMk/>
            <pc:sldMk cId="3050963698" sldId="874"/>
            <ac:spMk id="15" creationId="{7A6299C1-A4BC-6DA8-7056-E37C21D6D867}"/>
          </ac:spMkLst>
        </pc:spChg>
      </pc:sldChg>
      <pc:sldChg chg="addSp delSp modSp mod">
        <pc:chgData name="L Raymond" userId="5313540e2415c9d4" providerId="LiveId" clId="{7D5293EE-7001-45BC-9259-51171CE3A818}" dt="2026-03-16T03:12:59.128" v="3073" actId="1035"/>
        <pc:sldMkLst>
          <pc:docMk/>
          <pc:sldMk cId="2519403845" sldId="875"/>
        </pc:sldMkLst>
        <pc:spChg chg="mod">
          <ac:chgData name="L Raymond" userId="5313540e2415c9d4" providerId="LiveId" clId="{7D5293EE-7001-45BC-9259-51171CE3A818}" dt="2026-03-16T00:16:21.410" v="322" actId="20577"/>
          <ac:spMkLst>
            <pc:docMk/>
            <pc:sldMk cId="2519403845" sldId="875"/>
            <ac:spMk id="2" creationId="{98339C68-605B-289B-6806-DAF0B05A5E59}"/>
          </ac:spMkLst>
        </pc:spChg>
        <pc:spChg chg="mod">
          <ac:chgData name="L Raymond" userId="5313540e2415c9d4" providerId="LiveId" clId="{7D5293EE-7001-45BC-9259-51171CE3A818}" dt="2026-03-16T00:32:50.805" v="406" actId="20577"/>
          <ac:spMkLst>
            <pc:docMk/>
            <pc:sldMk cId="2519403845" sldId="875"/>
            <ac:spMk id="3" creationId="{1B3E230B-1A06-A907-BA57-B862C2D86F1A}"/>
          </ac:spMkLst>
        </pc:spChg>
        <pc:spChg chg="mod">
          <ac:chgData name="L Raymond" userId="5313540e2415c9d4" providerId="LiveId" clId="{7D5293EE-7001-45BC-9259-51171CE3A818}" dt="2026-03-15T23:51:36.080" v="87"/>
          <ac:spMkLst>
            <pc:docMk/>
            <pc:sldMk cId="2519403845" sldId="875"/>
            <ac:spMk id="8" creationId="{CBAFA6F1-5041-096E-B20C-3F8AB1B17422}"/>
          </ac:spMkLst>
        </pc:spChg>
        <pc:graphicFrameChg chg="add mod">
          <ac:chgData name="L Raymond" userId="5313540e2415c9d4" providerId="LiveId" clId="{7D5293EE-7001-45BC-9259-51171CE3A818}" dt="2026-03-16T03:12:59.128" v="3073" actId="1035"/>
          <ac:graphicFrameMkLst>
            <pc:docMk/>
            <pc:sldMk cId="2519403845" sldId="875"/>
            <ac:graphicFrameMk id="4" creationId="{DA8E15C9-3A53-40C0-9508-AA842FE62242}"/>
          </ac:graphicFrameMkLst>
        </pc:graphicFrameChg>
        <pc:graphicFrameChg chg="add mod">
          <ac:chgData name="L Raymond" userId="5313540e2415c9d4" providerId="LiveId" clId="{7D5293EE-7001-45BC-9259-51171CE3A818}" dt="2026-03-16T03:12:59.128" v="3073" actId="1035"/>
          <ac:graphicFrameMkLst>
            <pc:docMk/>
            <pc:sldMk cId="2519403845" sldId="875"/>
            <ac:graphicFrameMk id="5" creationId="{5C29B0D2-AC18-45F6-A506-7CC4071FFA40}"/>
          </ac:graphicFrameMkLst>
        </pc:graphicFrameChg>
        <pc:graphicFrameChg chg="del">
          <ac:chgData name="L Raymond" userId="5313540e2415c9d4" providerId="LiveId" clId="{7D5293EE-7001-45BC-9259-51171CE3A818}" dt="2026-03-16T00:24:09.979" v="325" actId="478"/>
          <ac:graphicFrameMkLst>
            <pc:docMk/>
            <pc:sldMk cId="2519403845" sldId="875"/>
            <ac:graphicFrameMk id="6" creationId="{DA8E15C9-3A53-40C0-9508-AA842FE62242}"/>
          </ac:graphicFrameMkLst>
        </pc:graphicFrameChg>
        <pc:graphicFrameChg chg="del">
          <ac:chgData name="L Raymond" userId="5313540e2415c9d4" providerId="LiveId" clId="{7D5293EE-7001-45BC-9259-51171CE3A818}" dt="2026-03-16T00:24:11.531" v="326" actId="478"/>
          <ac:graphicFrameMkLst>
            <pc:docMk/>
            <pc:sldMk cId="2519403845" sldId="875"/>
            <ac:graphicFrameMk id="7" creationId="{5C29B0D2-AC18-45F6-A506-7CC4071FFA40}"/>
          </ac:graphicFrameMkLst>
        </pc:graphicFrameChg>
      </pc:sldChg>
      <pc:sldChg chg="addSp delSp modSp mod">
        <pc:chgData name="L Raymond" userId="5313540e2415c9d4" providerId="LiveId" clId="{7D5293EE-7001-45BC-9259-51171CE3A818}" dt="2026-03-16T03:18:21.327" v="3086" actId="1035"/>
        <pc:sldMkLst>
          <pc:docMk/>
          <pc:sldMk cId="1614837096" sldId="878"/>
        </pc:sldMkLst>
        <pc:spChg chg="mod">
          <ac:chgData name="L Raymond" userId="5313540e2415c9d4" providerId="LiveId" clId="{7D5293EE-7001-45BC-9259-51171CE3A818}" dt="2026-03-15T23:51:36.080" v="87"/>
          <ac:spMkLst>
            <pc:docMk/>
            <pc:sldMk cId="1614837096" sldId="878"/>
            <ac:spMk id="4" creationId="{A8CE90BE-CCA9-593E-079B-6058CB7192F6}"/>
          </ac:spMkLst>
        </pc:spChg>
        <pc:spChg chg="mod">
          <ac:chgData name="L Raymond" userId="5313540e2415c9d4" providerId="LiveId" clId="{7D5293EE-7001-45BC-9259-51171CE3A818}" dt="2026-03-16T02:07:42.038" v="1970" actId="20577"/>
          <ac:spMkLst>
            <pc:docMk/>
            <pc:sldMk cId="1614837096" sldId="878"/>
            <ac:spMk id="8" creationId="{0DB513FF-0EAB-9584-3E5A-9EF6472AFFC0}"/>
          </ac:spMkLst>
        </pc:spChg>
        <pc:graphicFrameChg chg="add mod">
          <ac:chgData name="L Raymond" userId="5313540e2415c9d4" providerId="LiveId" clId="{7D5293EE-7001-45BC-9259-51171CE3A818}" dt="2026-03-16T02:04:15.416" v="1887"/>
          <ac:graphicFrameMkLst>
            <pc:docMk/>
            <pc:sldMk cId="1614837096" sldId="878"/>
            <ac:graphicFrameMk id="2" creationId="{C677CE7B-C2F5-6610-B653-876B5F72DCD9}"/>
          </ac:graphicFrameMkLst>
        </pc:graphicFrameChg>
        <pc:graphicFrameChg chg="add mod modGraphic">
          <ac:chgData name="L Raymond" userId="5313540e2415c9d4" providerId="LiveId" clId="{7D5293EE-7001-45BC-9259-51171CE3A818}" dt="2026-03-16T03:18:21.327" v="3086" actId="1035"/>
          <ac:graphicFrameMkLst>
            <pc:docMk/>
            <pc:sldMk cId="1614837096" sldId="878"/>
            <ac:graphicFrameMk id="6" creationId="{F1865DF8-F808-9D8F-2A2D-6AA39DFA7A73}"/>
          </ac:graphicFrameMkLst>
        </pc:graphicFrameChg>
        <pc:picChg chg="ord">
          <ac:chgData name="L Raymond" userId="5313540e2415c9d4" providerId="LiveId" clId="{7D5293EE-7001-45BC-9259-51171CE3A818}" dt="2026-03-16T03:17:57.295" v="3085" actId="167"/>
          <ac:picMkLst>
            <pc:docMk/>
            <pc:sldMk cId="1614837096" sldId="878"/>
            <ac:picMk id="5" creationId="{D18E7777-B171-6C07-4751-B091FDDC53FD}"/>
          </ac:picMkLst>
        </pc:picChg>
        <pc:picChg chg="del">
          <ac:chgData name="L Raymond" userId="5313540e2415c9d4" providerId="LiveId" clId="{7D5293EE-7001-45BC-9259-51171CE3A818}" dt="2026-03-16T02:04:11.833" v="1886" actId="478"/>
          <ac:picMkLst>
            <pc:docMk/>
            <pc:sldMk cId="1614837096" sldId="878"/>
            <ac:picMk id="14" creationId="{2AC10A7D-7BBF-BE99-B4D4-D5AEC0A2B235}"/>
          </ac:picMkLst>
        </pc:picChg>
      </pc:sldChg>
      <pc:sldChg chg="modSp mod">
        <pc:chgData name="L Raymond" userId="5313540e2415c9d4" providerId="LiveId" clId="{7D5293EE-7001-45BC-9259-51171CE3A818}" dt="2026-03-16T03:19:29.904" v="3095" actId="6549"/>
        <pc:sldMkLst>
          <pc:docMk/>
          <pc:sldMk cId="715862398" sldId="879"/>
        </pc:sldMkLst>
        <pc:spChg chg="mod">
          <ac:chgData name="L Raymond" userId="5313540e2415c9d4" providerId="LiveId" clId="{7D5293EE-7001-45BC-9259-51171CE3A818}" dt="2026-03-16T03:19:29.904" v="3095" actId="6549"/>
          <ac:spMkLst>
            <pc:docMk/>
            <pc:sldMk cId="715862398" sldId="879"/>
            <ac:spMk id="2" creationId="{A2DFBA6D-884C-AB5A-8DE0-55F5A4063DB6}"/>
          </ac:spMkLst>
        </pc:spChg>
        <pc:spChg chg="mod">
          <ac:chgData name="L Raymond" userId="5313540e2415c9d4" providerId="LiveId" clId="{7D5293EE-7001-45BC-9259-51171CE3A818}" dt="2026-03-16T02:17:08.255" v="2068" actId="20577"/>
          <ac:spMkLst>
            <pc:docMk/>
            <pc:sldMk cId="715862398" sldId="879"/>
            <ac:spMk id="5" creationId="{FC2952EA-44AD-24D9-D7B9-398B104DDCD6}"/>
          </ac:spMkLst>
        </pc:spChg>
        <pc:spChg chg="mod">
          <ac:chgData name="L Raymond" userId="5313540e2415c9d4" providerId="LiveId" clId="{7D5293EE-7001-45BC-9259-51171CE3A818}" dt="2026-03-15T23:51:36.080" v="87"/>
          <ac:spMkLst>
            <pc:docMk/>
            <pc:sldMk cId="715862398" sldId="879"/>
            <ac:spMk id="6" creationId="{E8B0C76D-3E82-C3B6-14F8-CFD72AD26201}"/>
          </ac:spMkLst>
        </pc:spChg>
      </pc:sldChg>
      <pc:sldChg chg="modSp del">
        <pc:chgData name="L Raymond" userId="5313540e2415c9d4" providerId="LiveId" clId="{7D5293EE-7001-45BC-9259-51171CE3A818}" dt="2026-03-16T02:31:57.799" v="2699" actId="47"/>
        <pc:sldMkLst>
          <pc:docMk/>
          <pc:sldMk cId="857752431" sldId="883"/>
        </pc:sldMkLst>
        <pc:spChg chg="mod">
          <ac:chgData name="L Raymond" userId="5313540e2415c9d4" providerId="LiveId" clId="{7D5293EE-7001-45BC-9259-51171CE3A818}" dt="2026-03-15T23:51:36.080" v="87"/>
          <ac:spMkLst>
            <pc:docMk/>
            <pc:sldMk cId="857752431" sldId="883"/>
            <ac:spMk id="6" creationId="{9897870C-F159-A1C6-475E-73C2EBC0AFAD}"/>
          </ac:spMkLst>
        </pc:spChg>
      </pc:sldChg>
      <pc:sldChg chg="addSp delSp modSp mod">
        <pc:chgData name="L Raymond" userId="5313540e2415c9d4" providerId="LiveId" clId="{7D5293EE-7001-45BC-9259-51171CE3A818}" dt="2026-03-15T21:36:27.989" v="32"/>
        <pc:sldMkLst>
          <pc:docMk/>
          <pc:sldMk cId="2722781128" sldId="888"/>
        </pc:sldMkLst>
        <pc:spChg chg="mod">
          <ac:chgData name="L Raymond" userId="5313540e2415c9d4" providerId="LiveId" clId="{7D5293EE-7001-45BC-9259-51171CE3A818}" dt="2026-03-15T21:36:27.989" v="32"/>
          <ac:spMkLst>
            <pc:docMk/>
            <pc:sldMk cId="2722781128" sldId="888"/>
            <ac:spMk id="10" creationId="{78A1730E-5778-DF6C-9D15-64D929EB4109}"/>
          </ac:spMkLst>
        </pc:spChg>
        <pc:grpChg chg="add mod">
          <ac:chgData name="L Raymond" userId="5313540e2415c9d4" providerId="LiveId" clId="{7D5293EE-7001-45BC-9259-51171CE3A818}" dt="2026-03-15T21:36:27.989" v="32"/>
          <ac:grpSpMkLst>
            <pc:docMk/>
            <pc:sldMk cId="2722781128" sldId="888"/>
            <ac:grpSpMk id="4" creationId="{EF152B10-E173-B9E7-0ACB-BC95EE328997}"/>
          </ac:grpSpMkLst>
        </pc:grpChg>
        <pc:grpChg chg="mod">
          <ac:chgData name="L Raymond" userId="5313540e2415c9d4" providerId="LiveId" clId="{7D5293EE-7001-45BC-9259-51171CE3A818}" dt="2026-03-15T21:36:27.989" v="32"/>
          <ac:grpSpMkLst>
            <pc:docMk/>
            <pc:sldMk cId="2722781128" sldId="888"/>
            <ac:grpSpMk id="5" creationId="{D9D6888D-0248-B322-5D15-DAF68FBDC3A7}"/>
          </ac:grpSpMkLst>
        </pc:grpChg>
        <pc:grpChg chg="del">
          <ac:chgData name="L Raymond" userId="5313540e2415c9d4" providerId="LiveId" clId="{7D5293EE-7001-45BC-9259-51171CE3A818}" dt="2026-03-15T21:36:26.185" v="31" actId="478"/>
          <ac:grpSpMkLst>
            <pc:docMk/>
            <pc:sldMk cId="2722781128" sldId="888"/>
            <ac:grpSpMk id="6" creationId="{2B3EDEA0-A3DC-B00D-97ED-0B20610EC27B}"/>
          </ac:grpSpMkLst>
        </pc:grpChg>
        <pc:picChg chg="mod">
          <ac:chgData name="L Raymond" userId="5313540e2415c9d4" providerId="LiveId" clId="{7D5293EE-7001-45BC-9259-51171CE3A818}" dt="2026-03-15T21:36:27.989" v="32"/>
          <ac:picMkLst>
            <pc:docMk/>
            <pc:sldMk cId="2722781128" sldId="888"/>
            <ac:picMk id="7" creationId="{8D739284-4B45-8799-2275-73CF05B257B4}"/>
          </ac:picMkLst>
        </pc:picChg>
        <pc:picChg chg="mod">
          <ac:chgData name="L Raymond" userId="5313540e2415c9d4" providerId="LiveId" clId="{7D5293EE-7001-45BC-9259-51171CE3A818}" dt="2026-03-15T21:36:27.989" v="32"/>
          <ac:picMkLst>
            <pc:docMk/>
            <pc:sldMk cId="2722781128" sldId="888"/>
            <ac:picMk id="9" creationId="{41A3A453-41FD-A8AF-9E71-4F5254763B53}"/>
          </ac:picMkLst>
        </pc:picChg>
      </pc:sldChg>
      <pc:sldChg chg="modSp del">
        <pc:chgData name="L Raymond" userId="5313540e2415c9d4" providerId="LiveId" clId="{7D5293EE-7001-45BC-9259-51171CE3A818}" dt="2026-03-16T02:31:57.799" v="2699" actId="47"/>
        <pc:sldMkLst>
          <pc:docMk/>
          <pc:sldMk cId="2740240299" sldId="909"/>
        </pc:sldMkLst>
        <pc:spChg chg="mod">
          <ac:chgData name="L Raymond" userId="5313540e2415c9d4" providerId="LiveId" clId="{7D5293EE-7001-45BC-9259-51171CE3A818}" dt="2026-03-15T23:51:36.080" v="87"/>
          <ac:spMkLst>
            <pc:docMk/>
            <pc:sldMk cId="2740240299" sldId="909"/>
            <ac:spMk id="6" creationId="{33864044-1EAC-CA37-5804-A42660F309E7}"/>
          </ac:spMkLst>
        </pc:spChg>
      </pc:sldChg>
      <pc:sldChg chg="modSp del">
        <pc:chgData name="L Raymond" userId="5313540e2415c9d4" providerId="LiveId" clId="{7D5293EE-7001-45BC-9259-51171CE3A818}" dt="2026-03-16T02:31:57.799" v="2699" actId="47"/>
        <pc:sldMkLst>
          <pc:docMk/>
          <pc:sldMk cId="306858795" sldId="910"/>
        </pc:sldMkLst>
        <pc:spChg chg="mod">
          <ac:chgData name="L Raymond" userId="5313540e2415c9d4" providerId="LiveId" clId="{7D5293EE-7001-45BC-9259-51171CE3A818}" dt="2026-03-15T23:51:36.080" v="87"/>
          <ac:spMkLst>
            <pc:docMk/>
            <pc:sldMk cId="306858795" sldId="910"/>
            <ac:spMk id="6" creationId="{71C030C7-894A-B823-EBE3-AA3243CF17EF}"/>
          </ac:spMkLst>
        </pc:spChg>
      </pc:sldChg>
      <pc:sldChg chg="modSp mod">
        <pc:chgData name="L Raymond" userId="5313540e2415c9d4" providerId="LiveId" clId="{7D5293EE-7001-45BC-9259-51171CE3A818}" dt="2026-03-16T02:54:16.203" v="3058" actId="14100"/>
        <pc:sldMkLst>
          <pc:docMk/>
          <pc:sldMk cId="3728375689" sldId="923"/>
        </pc:sldMkLst>
        <pc:spChg chg="mod">
          <ac:chgData name="L Raymond" userId="5313540e2415c9d4" providerId="LiveId" clId="{7D5293EE-7001-45BC-9259-51171CE3A818}" dt="2026-03-16T02:54:16.203" v="3058" actId="14100"/>
          <ac:spMkLst>
            <pc:docMk/>
            <pc:sldMk cId="3728375689" sldId="923"/>
            <ac:spMk id="12" creationId="{2013E073-0638-D946-B8C8-44AE253D4133}"/>
          </ac:spMkLst>
        </pc:spChg>
        <pc:spChg chg="mod">
          <ac:chgData name="L Raymond" userId="5313540e2415c9d4" providerId="LiveId" clId="{7D5293EE-7001-45BC-9259-51171CE3A818}" dt="2026-03-15T23:51:36.080" v="87"/>
          <ac:spMkLst>
            <pc:docMk/>
            <pc:sldMk cId="3728375689" sldId="923"/>
            <ac:spMk id="15" creationId="{036D4A90-E8B4-CB15-FE1C-193E76AF4B13}"/>
          </ac:spMkLst>
        </pc:spChg>
      </pc:sldChg>
      <pc:sldChg chg="modSp del">
        <pc:chgData name="L Raymond" userId="5313540e2415c9d4" providerId="LiveId" clId="{7D5293EE-7001-45BC-9259-51171CE3A818}" dt="2026-03-16T00:32:31.348" v="390" actId="47"/>
        <pc:sldMkLst>
          <pc:docMk/>
          <pc:sldMk cId="4142501292" sldId="946"/>
        </pc:sldMkLst>
        <pc:spChg chg="mod">
          <ac:chgData name="L Raymond" userId="5313540e2415c9d4" providerId="LiveId" clId="{7D5293EE-7001-45BC-9259-51171CE3A818}" dt="2026-03-15T23:51:36.080" v="87"/>
          <ac:spMkLst>
            <pc:docMk/>
            <pc:sldMk cId="4142501292" sldId="946"/>
            <ac:spMk id="4" creationId="{2C3FE59B-C487-07DB-B924-B54213DCCAAE}"/>
          </ac:spMkLst>
        </pc:spChg>
      </pc:sldChg>
      <pc:sldChg chg="modSp del">
        <pc:chgData name="L Raymond" userId="5313540e2415c9d4" providerId="LiveId" clId="{7D5293EE-7001-45BC-9259-51171CE3A818}" dt="2026-03-16T00:16:52.056" v="323" actId="47"/>
        <pc:sldMkLst>
          <pc:docMk/>
          <pc:sldMk cId="2154158120" sldId="947"/>
        </pc:sldMkLst>
        <pc:spChg chg="mod">
          <ac:chgData name="L Raymond" userId="5313540e2415c9d4" providerId="LiveId" clId="{7D5293EE-7001-45BC-9259-51171CE3A818}" dt="2026-03-15T23:51:36.080" v="87"/>
          <ac:spMkLst>
            <pc:docMk/>
            <pc:sldMk cId="2154158120" sldId="947"/>
            <ac:spMk id="6" creationId="{176145BC-E706-C392-CBA2-0D815D6A189B}"/>
          </ac:spMkLst>
        </pc:spChg>
      </pc:sldChg>
      <pc:sldChg chg="modSp del mod">
        <pc:chgData name="L Raymond" userId="5313540e2415c9d4" providerId="LiveId" clId="{7D5293EE-7001-45BC-9259-51171CE3A818}" dt="2026-03-16T00:32:31.348" v="390" actId="47"/>
        <pc:sldMkLst>
          <pc:docMk/>
          <pc:sldMk cId="3529267932" sldId="948"/>
        </pc:sldMkLst>
        <pc:spChg chg="mod">
          <ac:chgData name="L Raymond" userId="5313540e2415c9d4" providerId="LiveId" clId="{7D5293EE-7001-45BC-9259-51171CE3A818}" dt="2026-03-16T00:05:42.021" v="317" actId="20577"/>
          <ac:spMkLst>
            <pc:docMk/>
            <pc:sldMk cId="3529267932" sldId="948"/>
            <ac:spMk id="2" creationId="{ED6D05B6-3BF0-E83A-2A49-F6C4F5C0AF33}"/>
          </ac:spMkLst>
        </pc:spChg>
        <pc:spChg chg="mod">
          <ac:chgData name="L Raymond" userId="5313540e2415c9d4" providerId="LiveId" clId="{7D5293EE-7001-45BC-9259-51171CE3A818}" dt="2026-03-15T23:51:36.080" v="87"/>
          <ac:spMkLst>
            <pc:docMk/>
            <pc:sldMk cId="3529267932" sldId="948"/>
            <ac:spMk id="6" creationId="{05ABDE2E-2C6A-4C47-CFF5-3BEF2A267EA4}"/>
          </ac:spMkLst>
        </pc:spChg>
      </pc:sldChg>
      <pc:sldChg chg="modSp del">
        <pc:chgData name="L Raymond" userId="5313540e2415c9d4" providerId="LiveId" clId="{7D5293EE-7001-45BC-9259-51171CE3A818}" dt="2026-03-16T02:31:57.799" v="2699" actId="47"/>
        <pc:sldMkLst>
          <pc:docMk/>
          <pc:sldMk cId="2647685635" sldId="1015"/>
        </pc:sldMkLst>
        <pc:spChg chg="mod">
          <ac:chgData name="L Raymond" userId="5313540e2415c9d4" providerId="LiveId" clId="{7D5293EE-7001-45BC-9259-51171CE3A818}" dt="2026-03-15T23:51:36.080" v="87"/>
          <ac:spMkLst>
            <pc:docMk/>
            <pc:sldMk cId="2647685635" sldId="1015"/>
            <ac:spMk id="6" creationId="{9897870C-F159-A1C6-475E-73C2EBC0AFAD}"/>
          </ac:spMkLst>
        </pc:spChg>
      </pc:sldChg>
      <pc:sldChg chg="modSp del">
        <pc:chgData name="L Raymond" userId="5313540e2415c9d4" providerId="LiveId" clId="{7D5293EE-7001-45BC-9259-51171CE3A818}" dt="2026-03-16T02:31:57.799" v="2699" actId="47"/>
        <pc:sldMkLst>
          <pc:docMk/>
          <pc:sldMk cId="3648998405" sldId="1016"/>
        </pc:sldMkLst>
        <pc:spChg chg="mod">
          <ac:chgData name="L Raymond" userId="5313540e2415c9d4" providerId="LiveId" clId="{7D5293EE-7001-45BC-9259-51171CE3A818}" dt="2026-03-15T23:51:36.080" v="87"/>
          <ac:spMkLst>
            <pc:docMk/>
            <pc:sldMk cId="3648998405" sldId="1016"/>
            <ac:spMk id="6" creationId="{D0585401-588B-C2A1-3ED9-2850EC314252}"/>
          </ac:spMkLst>
        </pc:spChg>
      </pc:sldChg>
      <pc:sldChg chg="modSp del">
        <pc:chgData name="L Raymond" userId="5313540e2415c9d4" providerId="LiveId" clId="{7D5293EE-7001-45BC-9259-51171CE3A818}" dt="2026-03-16T02:31:57.799" v="2699" actId="47"/>
        <pc:sldMkLst>
          <pc:docMk/>
          <pc:sldMk cId="233864889" sldId="1017"/>
        </pc:sldMkLst>
        <pc:spChg chg="mod">
          <ac:chgData name="L Raymond" userId="5313540e2415c9d4" providerId="LiveId" clId="{7D5293EE-7001-45BC-9259-51171CE3A818}" dt="2026-03-15T23:51:36.080" v="87"/>
          <ac:spMkLst>
            <pc:docMk/>
            <pc:sldMk cId="233864889" sldId="1017"/>
            <ac:spMk id="6" creationId="{AFEDE3A4-9B25-E936-B164-1C189601643D}"/>
          </ac:spMkLst>
        </pc:spChg>
      </pc:sldChg>
      <pc:sldChg chg="modSp del">
        <pc:chgData name="L Raymond" userId="5313540e2415c9d4" providerId="LiveId" clId="{7D5293EE-7001-45BC-9259-51171CE3A818}" dt="2026-03-16T00:17:24.714" v="324" actId="47"/>
        <pc:sldMkLst>
          <pc:docMk/>
          <pc:sldMk cId="1308792291" sldId="2147477765"/>
        </pc:sldMkLst>
        <pc:spChg chg="mod">
          <ac:chgData name="L Raymond" userId="5313540e2415c9d4" providerId="LiveId" clId="{7D5293EE-7001-45BC-9259-51171CE3A818}" dt="2026-03-15T23:51:36.080" v="87"/>
          <ac:spMkLst>
            <pc:docMk/>
            <pc:sldMk cId="1308792291" sldId="2147477765"/>
            <ac:spMk id="6" creationId="{009DA388-9CDB-D983-657D-4E90ACD84914}"/>
          </ac:spMkLst>
        </pc:spChg>
      </pc:sldChg>
      <pc:sldChg chg="modSp del">
        <pc:chgData name="L Raymond" userId="5313540e2415c9d4" providerId="LiveId" clId="{7D5293EE-7001-45BC-9259-51171CE3A818}" dt="2026-03-16T00:17:24.714" v="324" actId="47"/>
        <pc:sldMkLst>
          <pc:docMk/>
          <pc:sldMk cId="4096933391" sldId="2147477766"/>
        </pc:sldMkLst>
        <pc:spChg chg="mod">
          <ac:chgData name="L Raymond" userId="5313540e2415c9d4" providerId="LiveId" clId="{7D5293EE-7001-45BC-9259-51171CE3A818}" dt="2026-03-15T23:51:36.080" v="87"/>
          <ac:spMkLst>
            <pc:docMk/>
            <pc:sldMk cId="4096933391" sldId="2147477766"/>
            <ac:spMk id="6" creationId="{D4E2E9DC-A19E-25EB-78AB-A9C168D77C45}"/>
          </ac:spMkLst>
        </pc:spChg>
      </pc:sldChg>
      <pc:sldChg chg="modSp mod">
        <pc:chgData name="L Raymond" userId="5313540e2415c9d4" providerId="LiveId" clId="{7D5293EE-7001-45BC-9259-51171CE3A818}" dt="2026-03-16T00:44:22.695" v="708" actId="20577"/>
        <pc:sldMkLst>
          <pc:docMk/>
          <pc:sldMk cId="251520720" sldId="2147477767"/>
        </pc:sldMkLst>
        <pc:spChg chg="mod">
          <ac:chgData name="L Raymond" userId="5313540e2415c9d4" providerId="LiveId" clId="{7D5293EE-7001-45BC-9259-51171CE3A818}" dt="2026-03-16T00:44:22.695" v="708" actId="20577"/>
          <ac:spMkLst>
            <pc:docMk/>
            <pc:sldMk cId="251520720" sldId="2147477767"/>
            <ac:spMk id="3" creationId="{A18F2C43-7A70-53B3-358E-F8AC51E98745}"/>
          </ac:spMkLst>
        </pc:spChg>
        <pc:spChg chg="mod">
          <ac:chgData name="L Raymond" userId="5313540e2415c9d4" providerId="LiveId" clId="{7D5293EE-7001-45BC-9259-51171CE3A818}" dt="2026-03-15T23:51:36.080" v="87"/>
          <ac:spMkLst>
            <pc:docMk/>
            <pc:sldMk cId="251520720" sldId="2147477767"/>
            <ac:spMk id="16" creationId="{014E24F7-E079-36F0-CFDD-88A98222CDAA}"/>
          </ac:spMkLst>
        </pc:spChg>
      </pc:sldChg>
      <pc:sldChg chg="modSp del">
        <pc:chgData name="L Raymond" userId="5313540e2415c9d4" providerId="LiveId" clId="{7D5293EE-7001-45BC-9259-51171CE3A818}" dt="2026-03-16T00:17:24.714" v="324" actId="47"/>
        <pc:sldMkLst>
          <pc:docMk/>
          <pc:sldMk cId="3889810924" sldId="2147477768"/>
        </pc:sldMkLst>
        <pc:spChg chg="mod">
          <ac:chgData name="L Raymond" userId="5313540e2415c9d4" providerId="LiveId" clId="{7D5293EE-7001-45BC-9259-51171CE3A818}" dt="2026-03-15T23:51:36.080" v="87"/>
          <ac:spMkLst>
            <pc:docMk/>
            <pc:sldMk cId="3889810924" sldId="2147477768"/>
            <ac:spMk id="6" creationId="{FE5E0695-598C-95D1-A838-08E7F7585B3B}"/>
          </ac:spMkLst>
        </pc:spChg>
      </pc:sldChg>
      <pc:sldChg chg="modSp mod">
        <pc:chgData name="L Raymond" userId="5313540e2415c9d4" providerId="LiveId" clId="{7D5293EE-7001-45BC-9259-51171CE3A818}" dt="2026-03-16T02:15:10.695" v="2058" actId="948"/>
        <pc:sldMkLst>
          <pc:docMk/>
          <pc:sldMk cId="505741657" sldId="2147477769"/>
        </pc:sldMkLst>
        <pc:spChg chg="mod">
          <ac:chgData name="L Raymond" userId="5313540e2415c9d4" providerId="LiveId" clId="{7D5293EE-7001-45BC-9259-51171CE3A818}" dt="2026-03-16T02:15:10.695" v="2058" actId="948"/>
          <ac:spMkLst>
            <pc:docMk/>
            <pc:sldMk cId="505741657" sldId="2147477769"/>
            <ac:spMk id="2" creationId="{E6655935-2F71-4740-7A6C-AAE28A0153E1}"/>
          </ac:spMkLst>
        </pc:spChg>
        <pc:spChg chg="mod">
          <ac:chgData name="L Raymond" userId="5313540e2415c9d4" providerId="LiveId" clId="{7D5293EE-7001-45BC-9259-51171CE3A818}" dt="2026-03-15T23:51:36.080" v="87"/>
          <ac:spMkLst>
            <pc:docMk/>
            <pc:sldMk cId="505741657" sldId="2147477769"/>
            <ac:spMk id="4" creationId="{1FB2306F-35B6-6116-0DFF-73D92CEEE5FC}"/>
          </ac:spMkLst>
        </pc:spChg>
      </pc:sldChg>
      <pc:sldChg chg="modSp del">
        <pc:chgData name="L Raymond" userId="5313540e2415c9d4" providerId="LiveId" clId="{7D5293EE-7001-45BC-9259-51171CE3A818}" dt="2026-03-16T01:08:54.390" v="1350" actId="47"/>
        <pc:sldMkLst>
          <pc:docMk/>
          <pc:sldMk cId="478330549" sldId="2147477770"/>
        </pc:sldMkLst>
        <pc:spChg chg="mod">
          <ac:chgData name="L Raymond" userId="5313540e2415c9d4" providerId="LiveId" clId="{7D5293EE-7001-45BC-9259-51171CE3A818}" dt="2026-03-15T23:51:36.080" v="87"/>
          <ac:spMkLst>
            <pc:docMk/>
            <pc:sldMk cId="478330549" sldId="2147477770"/>
            <ac:spMk id="4" creationId="{474F7A1A-48A2-6066-2B37-59ED068FD94E}"/>
          </ac:spMkLst>
        </pc:spChg>
      </pc:sldChg>
      <pc:sldChg chg="modSp del">
        <pc:chgData name="L Raymond" userId="5313540e2415c9d4" providerId="LiveId" clId="{7D5293EE-7001-45BC-9259-51171CE3A818}" dt="2026-03-16T01:08:54.390" v="1350" actId="47"/>
        <pc:sldMkLst>
          <pc:docMk/>
          <pc:sldMk cId="2132665169" sldId="2147477771"/>
        </pc:sldMkLst>
        <pc:spChg chg="mod">
          <ac:chgData name="L Raymond" userId="5313540e2415c9d4" providerId="LiveId" clId="{7D5293EE-7001-45BC-9259-51171CE3A818}" dt="2026-03-15T23:51:36.080" v="87"/>
          <ac:spMkLst>
            <pc:docMk/>
            <pc:sldMk cId="2132665169" sldId="2147477771"/>
            <ac:spMk id="4" creationId="{C943F589-D970-E9CF-B319-6F7B83B633A3}"/>
          </ac:spMkLst>
        </pc:spChg>
      </pc:sldChg>
      <pc:sldChg chg="modSp del">
        <pc:chgData name="L Raymond" userId="5313540e2415c9d4" providerId="LiveId" clId="{7D5293EE-7001-45BC-9259-51171CE3A818}" dt="2026-03-16T01:08:54.390" v="1350" actId="47"/>
        <pc:sldMkLst>
          <pc:docMk/>
          <pc:sldMk cId="3795303552" sldId="2147477772"/>
        </pc:sldMkLst>
        <pc:spChg chg="mod">
          <ac:chgData name="L Raymond" userId="5313540e2415c9d4" providerId="LiveId" clId="{7D5293EE-7001-45BC-9259-51171CE3A818}" dt="2026-03-15T23:51:36.080" v="87"/>
          <ac:spMkLst>
            <pc:docMk/>
            <pc:sldMk cId="3795303552" sldId="2147477772"/>
            <ac:spMk id="4" creationId="{185A276B-3FB5-0528-440A-DDDD5B3C5366}"/>
          </ac:spMkLst>
        </pc:spChg>
      </pc:sldChg>
      <pc:sldChg chg="modSp del">
        <pc:chgData name="L Raymond" userId="5313540e2415c9d4" providerId="LiveId" clId="{7D5293EE-7001-45BC-9259-51171CE3A818}" dt="2026-03-16T01:08:54.390" v="1350" actId="47"/>
        <pc:sldMkLst>
          <pc:docMk/>
          <pc:sldMk cId="3845601391" sldId="2147477773"/>
        </pc:sldMkLst>
        <pc:spChg chg="mod">
          <ac:chgData name="L Raymond" userId="5313540e2415c9d4" providerId="LiveId" clId="{7D5293EE-7001-45BC-9259-51171CE3A818}" dt="2026-03-15T23:51:36.080" v="87"/>
          <ac:spMkLst>
            <pc:docMk/>
            <pc:sldMk cId="3845601391" sldId="2147477773"/>
            <ac:spMk id="4" creationId="{13B5516F-E402-9EC6-E72F-B4AC1694C125}"/>
          </ac:spMkLst>
        </pc:spChg>
      </pc:sldChg>
      <pc:sldChg chg="modSp del">
        <pc:chgData name="L Raymond" userId="5313540e2415c9d4" providerId="LiveId" clId="{7D5293EE-7001-45BC-9259-51171CE3A818}" dt="2026-03-16T01:08:54.390" v="1350" actId="47"/>
        <pc:sldMkLst>
          <pc:docMk/>
          <pc:sldMk cId="877224849" sldId="2147477774"/>
        </pc:sldMkLst>
        <pc:spChg chg="mod">
          <ac:chgData name="L Raymond" userId="5313540e2415c9d4" providerId="LiveId" clId="{7D5293EE-7001-45BC-9259-51171CE3A818}" dt="2026-03-15T23:51:36.080" v="87"/>
          <ac:spMkLst>
            <pc:docMk/>
            <pc:sldMk cId="877224849" sldId="2147477774"/>
            <ac:spMk id="4" creationId="{05C67447-303C-5F92-0AD3-F4059C8D38BA}"/>
          </ac:spMkLst>
        </pc:spChg>
      </pc:sldChg>
      <pc:sldChg chg="addSp delSp modSp mod ord">
        <pc:chgData name="L Raymond" userId="5313540e2415c9d4" providerId="LiveId" clId="{7D5293EE-7001-45BC-9259-51171CE3A818}" dt="2026-03-16T01:50:51.717" v="1885"/>
        <pc:sldMkLst>
          <pc:docMk/>
          <pc:sldMk cId="2564897017" sldId="2147477775"/>
        </pc:sldMkLst>
        <pc:spChg chg="mod">
          <ac:chgData name="L Raymond" userId="5313540e2415c9d4" providerId="LiveId" clId="{7D5293EE-7001-45BC-9259-51171CE3A818}" dt="2026-03-15T23:51:36.080" v="87"/>
          <ac:spMkLst>
            <pc:docMk/>
            <pc:sldMk cId="2564897017" sldId="2147477775"/>
            <ac:spMk id="4" creationId="{9A539B3D-4CF8-A33A-74F0-7443F1EAB9F3}"/>
          </ac:spMkLst>
        </pc:spChg>
        <pc:spChg chg="mod">
          <ac:chgData name="L Raymond" userId="5313540e2415c9d4" providerId="LiveId" clId="{7D5293EE-7001-45BC-9259-51171CE3A818}" dt="2026-03-16T01:49:10.173" v="1881" actId="1076"/>
          <ac:spMkLst>
            <pc:docMk/>
            <pc:sldMk cId="2564897017" sldId="2147477775"/>
            <ac:spMk id="10" creationId="{EF5D7C02-6165-F8FD-13E1-A42BCB1D31AA}"/>
          </ac:spMkLst>
        </pc:spChg>
        <pc:spChg chg="mod">
          <ac:chgData name="L Raymond" userId="5313540e2415c9d4" providerId="LiveId" clId="{7D5293EE-7001-45BC-9259-51171CE3A818}" dt="2026-03-16T01:49:28.639" v="1883" actId="14100"/>
          <ac:spMkLst>
            <pc:docMk/>
            <pc:sldMk cId="2564897017" sldId="2147477775"/>
            <ac:spMk id="11" creationId="{8677549B-CE20-3696-FF6B-26DEEAD95ABF}"/>
          </ac:spMkLst>
        </pc:spChg>
        <pc:spChg chg="mod">
          <ac:chgData name="L Raymond" userId="5313540e2415c9d4" providerId="LiveId" clId="{7D5293EE-7001-45BC-9259-51171CE3A818}" dt="2026-03-16T01:45:44.826" v="1859" actId="1036"/>
          <ac:spMkLst>
            <pc:docMk/>
            <pc:sldMk cId="2564897017" sldId="2147477775"/>
            <ac:spMk id="12" creationId="{50FBC1C4-0B70-9CAC-2C8D-20CF84FBBE5D}"/>
          </ac:spMkLst>
        </pc:spChg>
        <pc:spChg chg="mod">
          <ac:chgData name="L Raymond" userId="5313540e2415c9d4" providerId="LiveId" clId="{7D5293EE-7001-45BC-9259-51171CE3A818}" dt="2026-03-16T01:45:52.796" v="1870" actId="1037"/>
          <ac:spMkLst>
            <pc:docMk/>
            <pc:sldMk cId="2564897017" sldId="2147477775"/>
            <ac:spMk id="13" creationId="{B22B04C5-F41A-9D1B-FADD-6F669F6F3C23}"/>
          </ac:spMkLst>
        </pc:spChg>
        <pc:graphicFrameChg chg="add mod">
          <ac:chgData name="L Raymond" userId="5313540e2415c9d4" providerId="LiveId" clId="{7D5293EE-7001-45BC-9259-51171CE3A818}" dt="2026-03-16T01:42:23.038" v="1841"/>
          <ac:graphicFrameMkLst>
            <pc:docMk/>
            <pc:sldMk cId="2564897017" sldId="2147477775"/>
            <ac:graphicFrameMk id="2" creationId="{14748FD1-97AC-658A-826F-A4A5D504F6A8}"/>
          </ac:graphicFrameMkLst>
        </pc:graphicFrameChg>
        <pc:graphicFrameChg chg="add mod modGraphic">
          <ac:chgData name="L Raymond" userId="5313540e2415c9d4" providerId="LiveId" clId="{7D5293EE-7001-45BC-9259-51171CE3A818}" dt="2026-03-16T01:44:35.791" v="1853" actId="14100"/>
          <ac:graphicFrameMkLst>
            <pc:docMk/>
            <pc:sldMk cId="2564897017" sldId="2147477775"/>
            <ac:graphicFrameMk id="6" creationId="{32AFB05D-2BC9-A493-E0FE-B704BE3D3F24}"/>
          </ac:graphicFrameMkLst>
        </pc:graphicFrameChg>
        <pc:graphicFrameChg chg="add mod">
          <ac:chgData name="L Raymond" userId="5313540e2415c9d4" providerId="LiveId" clId="{7D5293EE-7001-45BC-9259-51171CE3A818}" dt="2026-03-16T01:42:57.693" v="1845"/>
          <ac:graphicFrameMkLst>
            <pc:docMk/>
            <pc:sldMk cId="2564897017" sldId="2147477775"/>
            <ac:graphicFrameMk id="8" creationId="{A73F587B-8B17-83A6-8B8A-3FA4103E12C1}"/>
          </ac:graphicFrameMkLst>
        </pc:graphicFrameChg>
        <pc:graphicFrameChg chg="add mod ord modGraphic">
          <ac:chgData name="L Raymond" userId="5313540e2415c9d4" providerId="LiveId" clId="{7D5293EE-7001-45BC-9259-51171CE3A818}" dt="2026-03-16T01:46:11.261" v="1871" actId="167"/>
          <ac:graphicFrameMkLst>
            <pc:docMk/>
            <pc:sldMk cId="2564897017" sldId="2147477775"/>
            <ac:graphicFrameMk id="14" creationId="{CD14A628-E9B7-A836-2147-D183CE2951E3}"/>
          </ac:graphicFrameMkLst>
        </pc:graphicFrameChg>
        <pc:picChg chg="del">
          <ac:chgData name="L Raymond" userId="5313540e2415c9d4" providerId="LiveId" clId="{7D5293EE-7001-45BC-9259-51171CE3A818}" dt="2026-03-16T01:42:11.336" v="1840" actId="478"/>
          <ac:picMkLst>
            <pc:docMk/>
            <pc:sldMk cId="2564897017" sldId="2147477775"/>
            <ac:picMk id="7" creationId="{47B00F48-39A0-CE2A-DAB9-FE99AE634DED}"/>
          </ac:picMkLst>
        </pc:picChg>
        <pc:picChg chg="del">
          <ac:chgData name="L Raymond" userId="5313540e2415c9d4" providerId="LiveId" clId="{7D5293EE-7001-45BC-9259-51171CE3A818}" dt="2026-03-16T01:42:48.752" v="1844" actId="478"/>
          <ac:picMkLst>
            <pc:docMk/>
            <pc:sldMk cId="2564897017" sldId="2147477775"/>
            <ac:picMk id="9" creationId="{807096CB-1701-8480-F298-7994837B96B6}"/>
          </ac:picMkLst>
        </pc:picChg>
      </pc:sldChg>
      <pc:sldChg chg="modSp del">
        <pc:chgData name="L Raymond" userId="5313540e2415c9d4" providerId="LiveId" clId="{7D5293EE-7001-45BC-9259-51171CE3A818}" dt="2026-03-16T01:09:14.122" v="1351" actId="47"/>
        <pc:sldMkLst>
          <pc:docMk/>
          <pc:sldMk cId="3474646796" sldId="2147477776"/>
        </pc:sldMkLst>
        <pc:spChg chg="mod">
          <ac:chgData name="L Raymond" userId="5313540e2415c9d4" providerId="LiveId" clId="{7D5293EE-7001-45BC-9259-51171CE3A818}" dt="2026-03-15T23:51:36.080" v="87"/>
          <ac:spMkLst>
            <pc:docMk/>
            <pc:sldMk cId="3474646796" sldId="2147477776"/>
            <ac:spMk id="4" creationId="{C2392329-A9F8-50CD-6E77-303968B9292D}"/>
          </ac:spMkLst>
        </pc:spChg>
      </pc:sldChg>
      <pc:sldChg chg="modSp del">
        <pc:chgData name="L Raymond" userId="5313540e2415c9d4" providerId="LiveId" clId="{7D5293EE-7001-45BC-9259-51171CE3A818}" dt="2026-03-16T01:09:14.122" v="1351" actId="47"/>
        <pc:sldMkLst>
          <pc:docMk/>
          <pc:sldMk cId="430028673" sldId="2147477777"/>
        </pc:sldMkLst>
        <pc:spChg chg="mod">
          <ac:chgData name="L Raymond" userId="5313540e2415c9d4" providerId="LiveId" clId="{7D5293EE-7001-45BC-9259-51171CE3A818}" dt="2026-03-15T23:51:36.080" v="87"/>
          <ac:spMkLst>
            <pc:docMk/>
            <pc:sldMk cId="430028673" sldId="2147477777"/>
            <ac:spMk id="4" creationId="{5B386011-7081-26C6-0DB9-2B34060CDA22}"/>
          </ac:spMkLst>
        </pc:spChg>
      </pc:sldChg>
      <pc:sldChg chg="addSp modSp mod">
        <pc:chgData name="L Raymond" userId="5313540e2415c9d4" providerId="LiveId" clId="{7D5293EE-7001-45BC-9259-51171CE3A818}" dt="2026-03-16T00:55:50.865" v="1168" actId="20577"/>
        <pc:sldMkLst>
          <pc:docMk/>
          <pc:sldMk cId="2621062272" sldId="2147477778"/>
        </pc:sldMkLst>
        <pc:spChg chg="add">
          <ac:chgData name="L Raymond" userId="5313540e2415c9d4" providerId="LiveId" clId="{7D5293EE-7001-45BC-9259-51171CE3A818}" dt="2026-03-16T00:51:23.381" v="1046"/>
          <ac:spMkLst>
            <pc:docMk/>
            <pc:sldMk cId="2621062272" sldId="2147477778"/>
            <ac:spMk id="2" creationId="{8B8123FF-78A9-AB78-8084-E2B108808C97}"/>
          </ac:spMkLst>
        </pc:spChg>
        <pc:spChg chg="mod">
          <ac:chgData name="L Raymond" userId="5313540e2415c9d4" providerId="LiveId" clId="{7D5293EE-7001-45BC-9259-51171CE3A818}" dt="2026-03-15T23:51:36.080" v="87"/>
          <ac:spMkLst>
            <pc:docMk/>
            <pc:sldMk cId="2621062272" sldId="2147477778"/>
            <ac:spMk id="4" creationId="{8175C769-908F-AD2A-D82B-867AE6E4BB79}"/>
          </ac:spMkLst>
        </pc:spChg>
        <pc:spChg chg="add">
          <ac:chgData name="L Raymond" userId="5313540e2415c9d4" providerId="LiveId" clId="{7D5293EE-7001-45BC-9259-51171CE3A818}" dt="2026-03-16T00:51:23.381" v="1046"/>
          <ac:spMkLst>
            <pc:docMk/>
            <pc:sldMk cId="2621062272" sldId="2147477778"/>
            <ac:spMk id="5" creationId="{1CE282FB-2217-6EDA-36D6-15884E5546F3}"/>
          </ac:spMkLst>
        </pc:spChg>
        <pc:spChg chg="mod">
          <ac:chgData name="L Raymond" userId="5313540e2415c9d4" providerId="LiveId" clId="{7D5293EE-7001-45BC-9259-51171CE3A818}" dt="2026-03-16T00:45:34.144" v="743" actId="20577"/>
          <ac:spMkLst>
            <pc:docMk/>
            <pc:sldMk cId="2621062272" sldId="2147477778"/>
            <ac:spMk id="15" creationId="{DAEE9B37-45F1-DA32-B6B9-047DBB758F4C}"/>
          </ac:spMkLst>
        </pc:spChg>
        <pc:spChg chg="mod">
          <ac:chgData name="L Raymond" userId="5313540e2415c9d4" providerId="LiveId" clId="{7D5293EE-7001-45BC-9259-51171CE3A818}" dt="2026-03-16T00:55:50.865" v="1168" actId="20577"/>
          <ac:spMkLst>
            <pc:docMk/>
            <pc:sldMk cId="2621062272" sldId="2147477778"/>
            <ac:spMk id="16" creationId="{8F742843-7F1E-8C75-330E-0D4ADA77F29D}"/>
          </ac:spMkLst>
        </pc:spChg>
        <pc:picChg chg="add mod">
          <ac:chgData name="L Raymond" userId="5313540e2415c9d4" providerId="LiveId" clId="{7D5293EE-7001-45BC-9259-51171CE3A818}" dt="2026-03-16T00:53:37.679" v="1107" actId="1076"/>
          <ac:picMkLst>
            <pc:docMk/>
            <pc:sldMk cId="2621062272" sldId="2147477778"/>
            <ac:picMk id="6" creationId="{F11F3261-428E-F83A-9224-D4C993EC1BDC}"/>
          </ac:picMkLst>
        </pc:picChg>
        <pc:picChg chg="add">
          <ac:chgData name="L Raymond" userId="5313540e2415c9d4" providerId="LiveId" clId="{7D5293EE-7001-45BC-9259-51171CE3A818}" dt="2026-03-16T00:51:23.381" v="1046"/>
          <ac:picMkLst>
            <pc:docMk/>
            <pc:sldMk cId="2621062272" sldId="2147477778"/>
            <ac:picMk id="2049" creationId="{846A0324-535A-496B-5BD8-49346C916F53}"/>
          </ac:picMkLst>
        </pc:picChg>
      </pc:sldChg>
      <pc:sldChg chg="addSp delSp modSp mod">
        <pc:chgData name="L Raymond" userId="5313540e2415c9d4" providerId="LiveId" clId="{7D5293EE-7001-45BC-9259-51171CE3A818}" dt="2026-03-16T03:15:30.876" v="3077" actId="20577"/>
        <pc:sldMkLst>
          <pc:docMk/>
          <pc:sldMk cId="1752735319" sldId="2147477779"/>
        </pc:sldMkLst>
        <pc:spChg chg="mod">
          <ac:chgData name="L Raymond" userId="5313540e2415c9d4" providerId="LiveId" clId="{7D5293EE-7001-45BC-9259-51171CE3A818}" dt="2026-03-15T23:51:36.080" v="87"/>
          <ac:spMkLst>
            <pc:docMk/>
            <pc:sldMk cId="1752735319" sldId="2147477779"/>
            <ac:spMk id="4" creationId="{D1304D7B-D159-C81A-A794-D24ABC680B7C}"/>
          </ac:spMkLst>
        </pc:spChg>
        <pc:spChg chg="del">
          <ac:chgData name="L Raymond" userId="5313540e2415c9d4" providerId="LiveId" clId="{7D5293EE-7001-45BC-9259-51171CE3A818}" dt="2026-03-16T01:05:05.529" v="1289" actId="478"/>
          <ac:spMkLst>
            <pc:docMk/>
            <pc:sldMk cId="1752735319" sldId="2147477779"/>
            <ac:spMk id="14" creationId="{FA981296-5226-A011-EBAA-DE5613E98DE5}"/>
          </ac:spMkLst>
        </pc:spChg>
        <pc:spChg chg="mod">
          <ac:chgData name="L Raymond" userId="5313540e2415c9d4" providerId="LiveId" clId="{7D5293EE-7001-45BC-9259-51171CE3A818}" dt="2026-03-16T01:08:32.617" v="1349" actId="20577"/>
          <ac:spMkLst>
            <pc:docMk/>
            <pc:sldMk cId="1752735319" sldId="2147477779"/>
            <ac:spMk id="15" creationId="{C08AA87E-ABEB-169C-142A-81FB5C69092A}"/>
          </ac:spMkLst>
        </pc:spChg>
        <pc:spChg chg="mod">
          <ac:chgData name="L Raymond" userId="5313540e2415c9d4" providerId="LiveId" clId="{7D5293EE-7001-45BC-9259-51171CE3A818}" dt="2026-03-16T03:15:30.876" v="3077" actId="20577"/>
          <ac:spMkLst>
            <pc:docMk/>
            <pc:sldMk cId="1752735319" sldId="2147477779"/>
            <ac:spMk id="16" creationId="{901EE8F9-1332-2FCF-177D-393BB96610EA}"/>
          </ac:spMkLst>
        </pc:spChg>
        <pc:graphicFrameChg chg="add mod">
          <ac:chgData name="L Raymond" userId="5313540e2415c9d4" providerId="LiveId" clId="{7D5293EE-7001-45BC-9259-51171CE3A818}" dt="2026-03-16T00:57:07.090" v="1248"/>
          <ac:graphicFrameMkLst>
            <pc:docMk/>
            <pc:sldMk cId="1752735319" sldId="2147477779"/>
            <ac:graphicFrameMk id="2" creationId="{2D3E4A8A-F489-7DEB-969B-2F3753BA4C2D}"/>
          </ac:graphicFrameMkLst>
        </pc:graphicFrameChg>
        <pc:graphicFrameChg chg="add mod">
          <ac:chgData name="L Raymond" userId="5313540e2415c9d4" providerId="LiveId" clId="{7D5293EE-7001-45BC-9259-51171CE3A818}" dt="2026-03-16T00:57:22.166" v="1253"/>
          <ac:graphicFrameMkLst>
            <pc:docMk/>
            <pc:sldMk cId="1752735319" sldId="2147477779"/>
            <ac:graphicFrameMk id="5" creationId="{209ED61A-CD6D-02C7-2842-532472BF0C5D}"/>
          </ac:graphicFrameMkLst>
        </pc:graphicFrameChg>
        <pc:graphicFrameChg chg="add del mod">
          <ac:chgData name="L Raymond" userId="5313540e2415c9d4" providerId="LiveId" clId="{7D5293EE-7001-45BC-9259-51171CE3A818}" dt="2026-03-16T01:01:17.741" v="1255" actId="478"/>
          <ac:graphicFrameMkLst>
            <pc:docMk/>
            <pc:sldMk cId="1752735319" sldId="2147477779"/>
            <ac:graphicFrameMk id="6" creationId="{96C0AB68-9D65-DF5A-3C7A-2FC26B68CF1B}"/>
          </ac:graphicFrameMkLst>
        </pc:graphicFrameChg>
        <pc:graphicFrameChg chg="add mod">
          <ac:chgData name="L Raymond" userId="5313540e2415c9d4" providerId="LiveId" clId="{7D5293EE-7001-45BC-9259-51171CE3A818}" dt="2026-03-16T01:01:19.884" v="1256"/>
          <ac:graphicFrameMkLst>
            <pc:docMk/>
            <pc:sldMk cId="1752735319" sldId="2147477779"/>
            <ac:graphicFrameMk id="7" creationId="{0F85B66F-088A-5D01-662D-F8F27944C051}"/>
          </ac:graphicFrameMkLst>
        </pc:graphicFrameChg>
        <pc:graphicFrameChg chg="add mod modGraphic">
          <ac:chgData name="L Raymond" userId="5313540e2415c9d4" providerId="LiveId" clId="{7D5293EE-7001-45BC-9259-51171CE3A818}" dt="2026-03-16T01:07:12.825" v="1315" actId="1036"/>
          <ac:graphicFrameMkLst>
            <pc:docMk/>
            <pc:sldMk cId="1752735319" sldId="2147477779"/>
            <ac:graphicFrameMk id="8" creationId="{00E0B2D8-F47F-130D-5034-8A1EF106ED53}"/>
          </ac:graphicFrameMkLst>
        </pc:graphicFrameChg>
      </pc:sldChg>
      <pc:sldChg chg="addSp delSp modSp mod">
        <pc:chgData name="L Raymond" userId="5313540e2415c9d4" providerId="LiveId" clId="{7D5293EE-7001-45BC-9259-51171CE3A818}" dt="2026-03-16T02:56:51.461" v="3065" actId="14100"/>
        <pc:sldMkLst>
          <pc:docMk/>
          <pc:sldMk cId="256333685" sldId="2147477780"/>
        </pc:sldMkLst>
        <pc:spChg chg="mod">
          <ac:chgData name="L Raymond" userId="5313540e2415c9d4" providerId="LiveId" clId="{7D5293EE-7001-45BC-9259-51171CE3A818}" dt="2026-03-15T23:51:36.080" v="87"/>
          <ac:spMkLst>
            <pc:docMk/>
            <pc:sldMk cId="256333685" sldId="2147477780"/>
            <ac:spMk id="6" creationId="{FA571BC2-92F0-5C2B-F52A-A2CEA703A318}"/>
          </ac:spMkLst>
        </pc:spChg>
        <pc:picChg chg="add mod">
          <ac:chgData name="L Raymond" userId="5313540e2415c9d4" providerId="LiveId" clId="{7D5293EE-7001-45BC-9259-51171CE3A818}" dt="2026-03-16T02:56:51.461" v="3065" actId="14100"/>
          <ac:picMkLst>
            <pc:docMk/>
            <pc:sldMk cId="256333685" sldId="2147477780"/>
            <ac:picMk id="3" creationId="{D4CB113E-D068-5B1F-BE2E-D1A4B50A7E7B}"/>
          </ac:picMkLst>
        </pc:picChg>
        <pc:picChg chg="del">
          <ac:chgData name="L Raymond" userId="5313540e2415c9d4" providerId="LiveId" clId="{7D5293EE-7001-45BC-9259-51171CE3A818}" dt="2026-03-16T02:56:25.098" v="3059" actId="478"/>
          <ac:picMkLst>
            <pc:docMk/>
            <pc:sldMk cId="256333685" sldId="2147477780"/>
            <ac:picMk id="4" creationId="{1F58A21E-73F6-2C22-99DB-73E0B520BD8D}"/>
          </ac:picMkLst>
        </pc:picChg>
      </pc:sldChg>
      <pc:sldChg chg="modSp del">
        <pc:chgData name="L Raymond" userId="5313540e2415c9d4" providerId="LiveId" clId="{7D5293EE-7001-45BC-9259-51171CE3A818}" dt="2026-03-16T02:31:57.799" v="2699" actId="47"/>
        <pc:sldMkLst>
          <pc:docMk/>
          <pc:sldMk cId="3626547686" sldId="2147477781"/>
        </pc:sldMkLst>
        <pc:spChg chg="mod">
          <ac:chgData name="L Raymond" userId="5313540e2415c9d4" providerId="LiveId" clId="{7D5293EE-7001-45BC-9259-51171CE3A818}" dt="2026-03-15T23:51:36.080" v="87"/>
          <ac:spMkLst>
            <pc:docMk/>
            <pc:sldMk cId="3626547686" sldId="2147477781"/>
            <ac:spMk id="6" creationId="{CC5027E6-1499-8933-AE10-D293839CA43C}"/>
          </ac:spMkLst>
        </pc:spChg>
      </pc:sldChg>
      <pc:sldChg chg="addSp delSp modSp add mod">
        <pc:chgData name="L Raymond" userId="5313540e2415c9d4" providerId="LiveId" clId="{7D5293EE-7001-45BC-9259-51171CE3A818}" dt="2026-03-16T00:36:03.251" v="438"/>
        <pc:sldMkLst>
          <pc:docMk/>
          <pc:sldMk cId="484739357" sldId="2147477782"/>
        </pc:sldMkLst>
        <pc:spChg chg="mod">
          <ac:chgData name="L Raymond" userId="5313540e2415c9d4" providerId="LiveId" clId="{7D5293EE-7001-45BC-9259-51171CE3A818}" dt="2026-03-16T00:33:34.066" v="425" actId="20577"/>
          <ac:spMkLst>
            <pc:docMk/>
            <pc:sldMk cId="484739357" sldId="2147477782"/>
            <ac:spMk id="2" creationId="{B2D16416-7211-8C8C-8FB2-06358CBEB3F2}"/>
          </ac:spMkLst>
        </pc:spChg>
        <pc:graphicFrameChg chg="del">
          <ac:chgData name="L Raymond" userId="5313540e2415c9d4" providerId="LiveId" clId="{7D5293EE-7001-45BC-9259-51171CE3A818}" dt="2026-03-16T00:33:14.953" v="408" actId="478"/>
          <ac:graphicFrameMkLst>
            <pc:docMk/>
            <pc:sldMk cId="484739357" sldId="2147477782"/>
            <ac:graphicFrameMk id="4" creationId="{1688395F-E75C-8CA6-D1AD-C287510F4A93}"/>
          </ac:graphicFrameMkLst>
        </pc:graphicFrameChg>
        <pc:graphicFrameChg chg="del">
          <ac:chgData name="L Raymond" userId="5313540e2415c9d4" providerId="LiveId" clId="{7D5293EE-7001-45BC-9259-51171CE3A818}" dt="2026-03-16T00:33:14.953" v="408" actId="478"/>
          <ac:graphicFrameMkLst>
            <pc:docMk/>
            <pc:sldMk cId="484739357" sldId="2147477782"/>
            <ac:graphicFrameMk id="5" creationId="{298F481E-4D09-350C-035D-D6605E27EE07}"/>
          </ac:graphicFrameMkLst>
        </pc:graphicFrameChg>
        <pc:graphicFrameChg chg="add mod">
          <ac:chgData name="L Raymond" userId="5313540e2415c9d4" providerId="LiveId" clId="{7D5293EE-7001-45BC-9259-51171CE3A818}" dt="2026-03-16T00:36:03.251" v="438"/>
          <ac:graphicFrameMkLst>
            <pc:docMk/>
            <pc:sldMk cId="484739357" sldId="2147477782"/>
            <ac:graphicFrameMk id="6" creationId="{73230D85-E57C-4F73-B061-A0D90516337B}"/>
          </ac:graphicFrameMkLst>
        </pc:graphicFrameChg>
      </pc:sldChg>
      <pc:sldChg chg="addSp delSp modSp add mod">
        <pc:chgData name="L Raymond" userId="5313540e2415c9d4" providerId="LiveId" clId="{7D5293EE-7001-45BC-9259-51171CE3A818}" dt="2026-03-16T00:39:25.388" v="502" actId="12788"/>
        <pc:sldMkLst>
          <pc:docMk/>
          <pc:sldMk cId="2976317233" sldId="2147477783"/>
        </pc:sldMkLst>
        <pc:spChg chg="mod">
          <ac:chgData name="L Raymond" userId="5313540e2415c9d4" providerId="LiveId" clId="{7D5293EE-7001-45BC-9259-51171CE3A818}" dt="2026-03-16T00:37:16.272" v="459" actId="20577"/>
          <ac:spMkLst>
            <pc:docMk/>
            <pc:sldMk cId="2976317233" sldId="2147477783"/>
            <ac:spMk id="2" creationId="{124C4331-1C67-67B7-B1FF-3BAE1A63867A}"/>
          </ac:spMkLst>
        </pc:spChg>
        <pc:graphicFrameChg chg="add mod">
          <ac:chgData name="L Raymond" userId="5313540e2415c9d4" providerId="LiveId" clId="{7D5293EE-7001-45BC-9259-51171CE3A818}" dt="2026-03-16T00:39:25.388" v="502" actId="12788"/>
          <ac:graphicFrameMkLst>
            <pc:docMk/>
            <pc:sldMk cId="2976317233" sldId="2147477783"/>
            <ac:graphicFrameMk id="4" creationId="{0043A52D-9D8D-4647-9B05-4CE754FC44ED}"/>
          </ac:graphicFrameMkLst>
        </pc:graphicFrameChg>
        <pc:graphicFrameChg chg="del">
          <ac:chgData name="L Raymond" userId="5313540e2415c9d4" providerId="LiveId" clId="{7D5293EE-7001-45BC-9259-51171CE3A818}" dt="2026-03-16T00:36:51.896" v="441" actId="478"/>
          <ac:graphicFrameMkLst>
            <pc:docMk/>
            <pc:sldMk cId="2976317233" sldId="2147477783"/>
            <ac:graphicFrameMk id="6" creationId="{C711F638-E7EA-023F-9C84-98A1CED6E846}"/>
          </ac:graphicFrameMkLst>
        </pc:graphicFrameChg>
      </pc:sldChg>
      <pc:sldChg chg="addSp delSp modSp add mod">
        <pc:chgData name="L Raymond" userId="5313540e2415c9d4" providerId="LiveId" clId="{7D5293EE-7001-45BC-9259-51171CE3A818}" dt="2026-03-16T00:43:09.247" v="687" actId="20577"/>
        <pc:sldMkLst>
          <pc:docMk/>
          <pc:sldMk cId="1911270137" sldId="2147477784"/>
        </pc:sldMkLst>
        <pc:spChg chg="mod">
          <ac:chgData name="L Raymond" userId="5313540e2415c9d4" providerId="LiveId" clId="{7D5293EE-7001-45BC-9259-51171CE3A818}" dt="2026-03-16T00:39:47.602" v="520" actId="20577"/>
          <ac:spMkLst>
            <pc:docMk/>
            <pc:sldMk cId="1911270137" sldId="2147477784"/>
            <ac:spMk id="2" creationId="{E19D11C0-D64F-05AC-F652-27D11022BBC6}"/>
          </ac:spMkLst>
        </pc:spChg>
        <pc:graphicFrameChg chg="add mod">
          <ac:chgData name="L Raymond" userId="5313540e2415c9d4" providerId="LiveId" clId="{7D5293EE-7001-45BC-9259-51171CE3A818}" dt="2026-03-16T00:43:09.247" v="687" actId="20577"/>
          <ac:graphicFrameMkLst>
            <pc:docMk/>
            <pc:sldMk cId="1911270137" sldId="2147477784"/>
            <ac:graphicFrameMk id="4" creationId="{CFB53FA1-AEA9-4A0C-BDF2-D54FF6437FD4}"/>
          </ac:graphicFrameMkLst>
        </pc:graphicFrameChg>
        <pc:graphicFrameChg chg="del">
          <ac:chgData name="L Raymond" userId="5313540e2415c9d4" providerId="LiveId" clId="{7D5293EE-7001-45BC-9259-51171CE3A818}" dt="2026-03-16T00:39:36.400" v="503" actId="478"/>
          <ac:graphicFrameMkLst>
            <pc:docMk/>
            <pc:sldMk cId="1911270137" sldId="2147477784"/>
            <ac:graphicFrameMk id="6" creationId="{636DED0F-619F-7509-925D-1C61DCE8B11E}"/>
          </ac:graphicFrameMkLst>
        </pc:graphicFrameChg>
      </pc:sldChg>
      <pc:sldChg chg="delSp modSp add mod">
        <pc:chgData name="L Raymond" userId="5313540e2415c9d4" providerId="LiveId" clId="{7D5293EE-7001-45BC-9259-51171CE3A818}" dt="2026-03-16T03:16:44.277" v="3078" actId="114"/>
        <pc:sldMkLst>
          <pc:docMk/>
          <pc:sldMk cId="3847126663" sldId="2147477785"/>
        </pc:sldMkLst>
        <pc:spChg chg="mod">
          <ac:chgData name="L Raymond" userId="5313540e2415c9d4" providerId="LiveId" clId="{7D5293EE-7001-45BC-9259-51171CE3A818}" dt="2026-03-16T03:16:44.277" v="3078" actId="114"/>
          <ac:spMkLst>
            <pc:docMk/>
            <pc:sldMk cId="3847126663" sldId="2147477785"/>
            <ac:spMk id="16" creationId="{E3257CFC-3D84-A85F-5A5C-4FCD98C94E33}"/>
          </ac:spMkLst>
        </pc:spChg>
        <pc:graphicFrameChg chg="del">
          <ac:chgData name="L Raymond" userId="5313540e2415c9d4" providerId="LiveId" clId="{7D5293EE-7001-45BC-9259-51171CE3A818}" dt="2026-03-16T01:13:30.887" v="1353" actId="478"/>
          <ac:graphicFrameMkLst>
            <pc:docMk/>
            <pc:sldMk cId="3847126663" sldId="2147477785"/>
            <ac:graphicFrameMk id="8" creationId="{0EFF830F-DF94-F1E2-13A0-400DE6CE0AF7}"/>
          </ac:graphicFrameMkLst>
        </pc:graphicFrameChg>
      </pc:sldChg>
      <pc:sldChg chg="addSp delSp modSp add mod">
        <pc:chgData name="L Raymond" userId="5313540e2415c9d4" providerId="LiveId" clId="{7D5293EE-7001-45BC-9259-51171CE3A818}" dt="2026-03-16T02:53:04.042" v="3050" actId="20577"/>
        <pc:sldMkLst>
          <pc:docMk/>
          <pc:sldMk cId="20102593" sldId="2147477786"/>
        </pc:sldMkLst>
        <pc:spChg chg="mod">
          <ac:chgData name="L Raymond" userId="5313540e2415c9d4" providerId="LiveId" clId="{7D5293EE-7001-45BC-9259-51171CE3A818}" dt="2026-03-16T02:50:18.409" v="2999" actId="20577"/>
          <ac:spMkLst>
            <pc:docMk/>
            <pc:sldMk cId="20102593" sldId="2147477786"/>
            <ac:spMk id="4" creationId="{A6CDADB4-3FED-CA53-5BFF-812BC5510AD4}"/>
          </ac:spMkLst>
        </pc:spChg>
        <pc:spChg chg="del">
          <ac:chgData name="L Raymond" userId="5313540e2415c9d4" providerId="LiveId" clId="{7D5293EE-7001-45BC-9259-51171CE3A818}" dt="2026-03-16T02:51:47.973" v="3011" actId="478"/>
          <ac:spMkLst>
            <pc:docMk/>
            <pc:sldMk cId="20102593" sldId="2147477786"/>
            <ac:spMk id="14" creationId="{832C1B0E-32D8-56AF-829A-1D0E41588709}"/>
          </ac:spMkLst>
        </pc:spChg>
        <pc:spChg chg="mod">
          <ac:chgData name="L Raymond" userId="5313540e2415c9d4" providerId="LiveId" clId="{7D5293EE-7001-45BC-9259-51171CE3A818}" dt="2026-03-16T02:53:04.042" v="3050" actId="20577"/>
          <ac:spMkLst>
            <pc:docMk/>
            <pc:sldMk cId="20102593" sldId="2147477786"/>
            <ac:spMk id="15" creationId="{1CDEB142-9468-F6E1-4A46-E09CD2B39E4B}"/>
          </ac:spMkLst>
        </pc:spChg>
        <pc:graphicFrameChg chg="add mod">
          <ac:chgData name="L Raymond" userId="5313540e2415c9d4" providerId="LiveId" clId="{7D5293EE-7001-45BC-9259-51171CE3A818}" dt="2026-03-16T02:50:21.410" v="3000"/>
          <ac:graphicFrameMkLst>
            <pc:docMk/>
            <pc:sldMk cId="20102593" sldId="2147477786"/>
            <ac:graphicFrameMk id="2" creationId="{AF6F1C3C-7624-227A-495D-CCBB8CA98E9B}"/>
          </ac:graphicFrameMkLst>
        </pc:graphicFrameChg>
        <pc:graphicFrameChg chg="add mod modGraphic">
          <ac:chgData name="L Raymond" userId="5313540e2415c9d4" providerId="LiveId" clId="{7D5293EE-7001-45BC-9259-51171CE3A818}" dt="2026-03-16T02:52:33.380" v="3045" actId="1036"/>
          <ac:graphicFrameMkLst>
            <pc:docMk/>
            <pc:sldMk cId="20102593" sldId="2147477786"/>
            <ac:graphicFrameMk id="6" creationId="{D905D82B-680A-9E7B-86A1-6F847A6AF2F8}"/>
          </ac:graphicFrameMkLst>
        </pc:graphicFrameChg>
        <pc:graphicFrameChg chg="add mod">
          <ac:chgData name="L Raymond" userId="5313540e2415c9d4" providerId="LiveId" clId="{7D5293EE-7001-45BC-9259-51171CE3A818}" dt="2026-03-16T02:52:33.380" v="3045" actId="1036"/>
          <ac:graphicFrameMkLst>
            <pc:docMk/>
            <pc:sldMk cId="20102593" sldId="2147477786"/>
            <ac:graphicFrameMk id="7" creationId="{07A78179-F801-7020-5C13-A6E512BD9292}"/>
          </ac:graphicFrameMkLst>
        </pc:graphicFrameChg>
        <pc:graphicFrameChg chg="add mod">
          <ac:chgData name="L Raymond" userId="5313540e2415c9d4" providerId="LiveId" clId="{7D5293EE-7001-45BC-9259-51171CE3A818}" dt="2026-03-16T02:52:46.048" v="3049" actId="1035"/>
          <ac:graphicFrameMkLst>
            <pc:docMk/>
            <pc:sldMk cId="20102593" sldId="2147477786"/>
            <ac:graphicFrameMk id="8" creationId="{52B0AF4B-8CFB-EC62-4AA1-F6619082ABD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5313540e2415c9d4/Documents/MH/News/Issues/2026/Comp%20Prod%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313540e2415c9d4/Documents/MH/News/Issues/2026/Comp%20Prod%20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5313540e2415c9d4/Documents/USPS%20info/USPS%20Statistics/%5eMCPI%20ca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5313540e2415c9d4/Documents/USPS%20info/USPS%20Statistics/%5eMCPI%20ca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5313540e2415c9d4/Documents/USPS%20info/USPS%20Statistics/%5eMCPI%20ca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d.docs.live.net/5313540e2415c9d4/Documents/USPS%20info/USPS%20Statistics/%5eMCPI%20ca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d.docs.live.net/5313540e2415c9d4/Documents/USPS%20info/USPS%20Statistics/%5eMCPI%20c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200">
                <a:solidFill>
                  <a:sysClr val="windowText" lastClr="000000"/>
                </a:solidFill>
              </a:rPr>
              <a:t>Competitive Product Volume</a:t>
            </a:r>
          </a:p>
        </c:rich>
      </c:tx>
      <c:layout>
        <c:manualLayout>
          <c:xMode val="edge"/>
          <c:yMode val="edge"/>
          <c:x val="0.22329488185234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spPr>
            <a:ln w="12700" cap="rnd">
              <a:solidFill>
                <a:schemeClr val="accent1"/>
              </a:solidFill>
              <a:round/>
            </a:ln>
            <a:effectLst/>
          </c:spPr>
          <c:marker>
            <c:symbol val="circle"/>
            <c:size val="2"/>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rgbClr val="FF0000"/>
                </a:solidFill>
                <a:prstDash val="solid"/>
              </a:ln>
              <a:effectLst/>
            </c:spPr>
            <c:trendlineType val="linear"/>
            <c:dispRSqr val="0"/>
            <c:dispEq val="0"/>
          </c:trendline>
          <c:cat>
            <c:numRef>
              <c:f>Sheet1!$G$11:$G$37</c:f>
              <c:numCache>
                <c:formatCode>mmm\-yy</c:formatCode>
                <c:ptCount val="27"/>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pt idx="15">
                  <c:v>45658</c:v>
                </c:pt>
                <c:pt idx="16">
                  <c:v>45689</c:v>
                </c:pt>
                <c:pt idx="17">
                  <c:v>45717</c:v>
                </c:pt>
                <c:pt idx="18">
                  <c:v>45748</c:v>
                </c:pt>
                <c:pt idx="19">
                  <c:v>45778</c:v>
                </c:pt>
                <c:pt idx="20">
                  <c:v>45809</c:v>
                </c:pt>
                <c:pt idx="21">
                  <c:v>45839</c:v>
                </c:pt>
                <c:pt idx="22">
                  <c:v>45870</c:v>
                </c:pt>
                <c:pt idx="23">
                  <c:v>45901</c:v>
                </c:pt>
                <c:pt idx="24">
                  <c:v>45931</c:v>
                </c:pt>
                <c:pt idx="25">
                  <c:v>45962</c:v>
                </c:pt>
                <c:pt idx="26">
                  <c:v>45992</c:v>
                </c:pt>
              </c:numCache>
            </c:numRef>
          </c:cat>
          <c:val>
            <c:numRef>
              <c:f>Sheet1!$H$11:$H$37</c:f>
              <c:numCache>
                <c:formatCode>#,##0</c:formatCode>
                <c:ptCount val="27"/>
                <c:pt idx="0">
                  <c:v>560118</c:v>
                </c:pt>
                <c:pt idx="1">
                  <c:v>597297</c:v>
                </c:pt>
                <c:pt idx="2">
                  <c:v>755688</c:v>
                </c:pt>
                <c:pt idx="3">
                  <c:v>559076</c:v>
                </c:pt>
                <c:pt idx="4">
                  <c:v>499757</c:v>
                </c:pt>
                <c:pt idx="5">
                  <c:v>538307</c:v>
                </c:pt>
                <c:pt idx="6">
                  <c:v>552539</c:v>
                </c:pt>
                <c:pt idx="7">
                  <c:v>566791</c:v>
                </c:pt>
                <c:pt idx="8">
                  <c:v>524900</c:v>
                </c:pt>
                <c:pt idx="9">
                  <c:v>571112</c:v>
                </c:pt>
                <c:pt idx="10">
                  <c:v>561893</c:v>
                </c:pt>
                <c:pt idx="11">
                  <c:v>521067</c:v>
                </c:pt>
                <c:pt idx="12">
                  <c:v>576823</c:v>
                </c:pt>
                <c:pt idx="13">
                  <c:v>570721</c:v>
                </c:pt>
                <c:pt idx="14">
                  <c:v>755150</c:v>
                </c:pt>
                <c:pt idx="15">
                  <c:v>510678</c:v>
                </c:pt>
                <c:pt idx="16">
                  <c:v>449891</c:v>
                </c:pt>
                <c:pt idx="17">
                  <c:v>525988</c:v>
                </c:pt>
                <c:pt idx="18">
                  <c:v>526852</c:v>
                </c:pt>
                <c:pt idx="19">
                  <c:v>522133</c:v>
                </c:pt>
                <c:pt idx="20">
                  <c:v>490258</c:v>
                </c:pt>
                <c:pt idx="21">
                  <c:v>538718</c:v>
                </c:pt>
                <c:pt idx="22">
                  <c:v>507513</c:v>
                </c:pt>
                <c:pt idx="23">
                  <c:v>451784</c:v>
                </c:pt>
                <c:pt idx="24">
                  <c:v>492380</c:v>
                </c:pt>
                <c:pt idx="25">
                  <c:v>516591</c:v>
                </c:pt>
                <c:pt idx="26">
                  <c:v>659433</c:v>
                </c:pt>
              </c:numCache>
            </c:numRef>
          </c:val>
          <c:smooth val="0"/>
          <c:extLst>
            <c:ext xmlns:c16="http://schemas.microsoft.com/office/drawing/2014/chart" uri="{C3380CC4-5D6E-409C-BE32-E72D297353CC}">
              <c16:uniqueId val="{00000003-14E1-4831-8677-C5E9618A5CA5}"/>
            </c:ext>
          </c:extLst>
        </c:ser>
        <c:dLbls>
          <c:showLegendKey val="0"/>
          <c:showVal val="0"/>
          <c:showCatName val="0"/>
          <c:showSerName val="0"/>
          <c:showPercent val="0"/>
          <c:showBubbleSize val="0"/>
        </c:dLbls>
        <c:marker val="1"/>
        <c:smooth val="0"/>
        <c:axId val="1542619776"/>
        <c:axId val="1542620736"/>
      </c:lineChart>
      <c:dateAx>
        <c:axId val="1542619776"/>
        <c:scaling>
          <c:orientation val="minMax"/>
        </c:scaling>
        <c:delete val="0"/>
        <c:axPos val="b"/>
        <c:numFmt formatCode="mmm\-yy" sourceLinked="1"/>
        <c:majorTickMark val="out"/>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42620736"/>
        <c:crosses val="autoZero"/>
        <c:auto val="1"/>
        <c:lblOffset val="100"/>
        <c:baseTimeUnit val="months"/>
      </c:dateAx>
      <c:valAx>
        <c:axId val="1542620736"/>
        <c:scaling>
          <c:orientation val="minMax"/>
          <c:max val="900000"/>
          <c:min val="200000"/>
        </c:scaling>
        <c:delete val="0"/>
        <c:axPos val="l"/>
        <c:majorGridlines>
          <c:spPr>
            <a:ln w="317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42619776"/>
        <c:crossesAt val="45200"/>
        <c:crossBetween val="between"/>
        <c:minorUnit val="2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200">
                <a:solidFill>
                  <a:sysClr val="windowText" lastClr="000000"/>
                </a:solidFill>
              </a:rPr>
              <a:t>Competitive Product Revenue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spPr>
            <a:ln w="12700" cap="rnd">
              <a:solidFill>
                <a:schemeClr val="accent1"/>
              </a:solidFill>
              <a:round/>
            </a:ln>
            <a:effectLst/>
          </c:spPr>
          <c:marker>
            <c:symbol val="circle"/>
            <c:size val="2"/>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rgbClr val="FF0000"/>
                </a:solidFill>
                <a:prstDash val="solid"/>
              </a:ln>
              <a:effectLst/>
            </c:spPr>
            <c:trendlineType val="linear"/>
            <c:dispRSqr val="0"/>
            <c:dispEq val="0"/>
          </c:trendline>
          <c:cat>
            <c:numRef>
              <c:f>Sheet1!$G$11:$G$37</c:f>
              <c:numCache>
                <c:formatCode>mmm\-yy</c:formatCode>
                <c:ptCount val="27"/>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pt idx="15">
                  <c:v>45658</c:v>
                </c:pt>
                <c:pt idx="16">
                  <c:v>45689</c:v>
                </c:pt>
                <c:pt idx="17">
                  <c:v>45717</c:v>
                </c:pt>
                <c:pt idx="18">
                  <c:v>45748</c:v>
                </c:pt>
                <c:pt idx="19">
                  <c:v>45778</c:v>
                </c:pt>
                <c:pt idx="20">
                  <c:v>45809</c:v>
                </c:pt>
                <c:pt idx="21">
                  <c:v>45839</c:v>
                </c:pt>
                <c:pt idx="22">
                  <c:v>45870</c:v>
                </c:pt>
                <c:pt idx="23">
                  <c:v>45901</c:v>
                </c:pt>
                <c:pt idx="24">
                  <c:v>45931</c:v>
                </c:pt>
                <c:pt idx="25">
                  <c:v>45962</c:v>
                </c:pt>
                <c:pt idx="26">
                  <c:v>45992</c:v>
                </c:pt>
              </c:numCache>
            </c:numRef>
          </c:cat>
          <c:val>
            <c:numRef>
              <c:f>Sheet1!$I$11:$I$37</c:f>
              <c:numCache>
                <c:formatCode>"$"#,##0</c:formatCode>
                <c:ptCount val="27"/>
                <c:pt idx="0">
                  <c:v>2666061</c:v>
                </c:pt>
                <c:pt idx="1">
                  <c:v>2889667</c:v>
                </c:pt>
                <c:pt idx="2">
                  <c:v>3598991</c:v>
                </c:pt>
                <c:pt idx="3">
                  <c:v>2722400</c:v>
                </c:pt>
                <c:pt idx="4">
                  <c:v>2483320</c:v>
                </c:pt>
                <c:pt idx="5">
                  <c:v>2671153</c:v>
                </c:pt>
                <c:pt idx="6">
                  <c:v>2675859</c:v>
                </c:pt>
                <c:pt idx="7">
                  <c:v>2692405</c:v>
                </c:pt>
                <c:pt idx="8">
                  <c:v>2487751</c:v>
                </c:pt>
                <c:pt idx="9">
                  <c:v>2715352</c:v>
                </c:pt>
                <c:pt idx="10">
                  <c:v>2665059</c:v>
                </c:pt>
                <c:pt idx="11">
                  <c:v>2512582</c:v>
                </c:pt>
                <c:pt idx="12">
                  <c:v>2797367</c:v>
                </c:pt>
                <c:pt idx="13">
                  <c:v>2836829</c:v>
                </c:pt>
                <c:pt idx="14">
                  <c:v>3782458</c:v>
                </c:pt>
                <c:pt idx="15">
                  <c:v>2696764</c:v>
                </c:pt>
                <c:pt idx="16">
                  <c:v>2428813</c:v>
                </c:pt>
                <c:pt idx="17">
                  <c:v>2825674</c:v>
                </c:pt>
                <c:pt idx="18">
                  <c:v>2755974</c:v>
                </c:pt>
                <c:pt idx="19">
                  <c:v>2668466</c:v>
                </c:pt>
                <c:pt idx="20">
                  <c:v>2504313</c:v>
                </c:pt>
                <c:pt idx="21">
                  <c:v>2782018</c:v>
                </c:pt>
                <c:pt idx="22">
                  <c:v>2627783</c:v>
                </c:pt>
                <c:pt idx="23">
                  <c:v>2394721</c:v>
                </c:pt>
                <c:pt idx="24">
                  <c:v>2729629</c:v>
                </c:pt>
                <c:pt idx="25">
                  <c:v>2900616</c:v>
                </c:pt>
                <c:pt idx="26">
                  <c:v>3719690</c:v>
                </c:pt>
              </c:numCache>
            </c:numRef>
          </c:val>
          <c:smooth val="0"/>
          <c:extLst>
            <c:ext xmlns:c16="http://schemas.microsoft.com/office/drawing/2014/chart" uri="{C3380CC4-5D6E-409C-BE32-E72D297353CC}">
              <c16:uniqueId val="{00000002-B4B6-45D2-A964-D57F61701307}"/>
            </c:ext>
          </c:extLst>
        </c:ser>
        <c:dLbls>
          <c:showLegendKey val="0"/>
          <c:showVal val="0"/>
          <c:showCatName val="0"/>
          <c:showSerName val="0"/>
          <c:showPercent val="0"/>
          <c:showBubbleSize val="0"/>
        </c:dLbls>
        <c:marker val="1"/>
        <c:smooth val="0"/>
        <c:axId val="1533287712"/>
        <c:axId val="1533288192"/>
      </c:lineChart>
      <c:dateAx>
        <c:axId val="1533287712"/>
        <c:scaling>
          <c:orientation val="minMax"/>
        </c:scaling>
        <c:delete val="0"/>
        <c:axPos val="b"/>
        <c:numFmt formatCode="mmm\-yy" sourceLinked="1"/>
        <c:majorTickMark val="out"/>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33288192"/>
        <c:crosses val="autoZero"/>
        <c:auto val="1"/>
        <c:lblOffset val="100"/>
        <c:baseTimeUnit val="months"/>
        <c:majorUnit val="2"/>
        <c:majorTimeUnit val="months"/>
      </c:dateAx>
      <c:valAx>
        <c:axId val="1533288192"/>
        <c:scaling>
          <c:orientation val="minMax"/>
          <c:min val="2000000"/>
        </c:scaling>
        <c:delete val="0"/>
        <c:axPos val="l"/>
        <c:majorGridlines>
          <c:spPr>
            <a:ln w="3175" cap="flat" cmpd="sng" algn="ctr">
              <a:solidFill>
                <a:schemeClr val="tx1"/>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33287712"/>
        <c:crossesAt val="45200"/>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12360818638033"/>
          <c:y val="8.0779408559757238E-2"/>
          <c:w val="0.82694196996059444"/>
          <c:h val="0.66036652413259844"/>
        </c:manualLayout>
      </c:layout>
      <c:lineChart>
        <c:grouping val="standard"/>
        <c:varyColors val="0"/>
        <c:ser>
          <c:idx val="0"/>
          <c:order val="0"/>
          <c:spPr>
            <a:ln w="12700">
              <a:solidFill>
                <a:srgbClr val="FF0000"/>
              </a:solidFill>
              <a:prstDash val="solid"/>
            </a:ln>
          </c:spPr>
          <c:marker>
            <c:symbol val="diamond"/>
            <c:size val="4"/>
            <c:spPr>
              <a:solidFill>
                <a:srgbClr val="000080"/>
              </a:solidFill>
              <a:ln>
                <a:solidFill>
                  <a:srgbClr val="000080"/>
                </a:solidFill>
                <a:prstDash val="solid"/>
              </a:ln>
            </c:spPr>
          </c:marker>
          <c:cat>
            <c:numRef>
              <c:f>'[^MCPI cap.xlsx]Monthly cap'!$A$196:$A$231</c:f>
              <c:numCache>
                <c:formatCode>mmm\-yy</c:formatCode>
                <c:ptCount val="36"/>
                <c:pt idx="0">
                  <c:v>44998</c:v>
                </c:pt>
                <c:pt idx="1">
                  <c:v>45029</c:v>
                </c:pt>
                <c:pt idx="2">
                  <c:v>45059</c:v>
                </c:pt>
                <c:pt idx="3">
                  <c:v>45090</c:v>
                </c:pt>
                <c:pt idx="4">
                  <c:v>45120</c:v>
                </c:pt>
                <c:pt idx="5">
                  <c:v>45151</c:v>
                </c:pt>
                <c:pt idx="6">
                  <c:v>45182</c:v>
                </c:pt>
                <c:pt idx="7">
                  <c:v>45212</c:v>
                </c:pt>
                <c:pt idx="8">
                  <c:v>45243</c:v>
                </c:pt>
                <c:pt idx="9">
                  <c:v>45273</c:v>
                </c:pt>
                <c:pt idx="10">
                  <c:v>45304</c:v>
                </c:pt>
                <c:pt idx="11">
                  <c:v>45335</c:v>
                </c:pt>
                <c:pt idx="12">
                  <c:v>45364</c:v>
                </c:pt>
                <c:pt idx="13">
                  <c:v>45395</c:v>
                </c:pt>
                <c:pt idx="14">
                  <c:v>45425</c:v>
                </c:pt>
                <c:pt idx="15">
                  <c:v>45456</c:v>
                </c:pt>
                <c:pt idx="16">
                  <c:v>45486</c:v>
                </c:pt>
                <c:pt idx="17">
                  <c:v>45517</c:v>
                </c:pt>
                <c:pt idx="18">
                  <c:v>45548</c:v>
                </c:pt>
                <c:pt idx="19">
                  <c:v>45578</c:v>
                </c:pt>
                <c:pt idx="20">
                  <c:v>45609</c:v>
                </c:pt>
                <c:pt idx="21">
                  <c:v>45639</c:v>
                </c:pt>
                <c:pt idx="22">
                  <c:v>45670</c:v>
                </c:pt>
                <c:pt idx="23">
                  <c:v>45701</c:v>
                </c:pt>
                <c:pt idx="24">
                  <c:v>45729</c:v>
                </c:pt>
                <c:pt idx="25">
                  <c:v>45760</c:v>
                </c:pt>
                <c:pt idx="26">
                  <c:v>45790</c:v>
                </c:pt>
                <c:pt idx="27">
                  <c:v>45821</c:v>
                </c:pt>
                <c:pt idx="28">
                  <c:v>45851</c:v>
                </c:pt>
                <c:pt idx="29">
                  <c:v>45882</c:v>
                </c:pt>
                <c:pt idx="30">
                  <c:v>45913</c:v>
                </c:pt>
                <c:pt idx="31">
                  <c:v>45943</c:v>
                </c:pt>
                <c:pt idx="32">
                  <c:v>45974</c:v>
                </c:pt>
                <c:pt idx="33">
                  <c:v>46004</c:v>
                </c:pt>
                <c:pt idx="34">
                  <c:v>46035</c:v>
                </c:pt>
                <c:pt idx="35">
                  <c:v>46066</c:v>
                </c:pt>
              </c:numCache>
            </c:numRef>
          </c:cat>
          <c:val>
            <c:numRef>
              <c:f>'[^MCPI cap.xlsx]Monthly cap'!$D$196:$D$231</c:f>
              <c:numCache>
                <c:formatCode>General</c:formatCode>
                <c:ptCount val="36"/>
                <c:pt idx="0">
                  <c:v>7.4459999999999997</c:v>
                </c:pt>
                <c:pt idx="1">
                  <c:v>7.1630000000000003</c:v>
                </c:pt>
                <c:pt idx="2">
                  <c:v>6.7779999999999996</c:v>
                </c:pt>
                <c:pt idx="3">
                  <c:v>6.2619999999999996</c:v>
                </c:pt>
                <c:pt idx="4" formatCode="0.000">
                  <c:v>5.8123135037927431</c:v>
                </c:pt>
                <c:pt idx="5" formatCode="0.000">
                  <c:v>5.4314933910173835</c:v>
                </c:pt>
                <c:pt idx="6" formatCode="0.000">
                  <c:v>5.0625340677584285</c:v>
                </c:pt>
                <c:pt idx="7" formatCode="0.000">
                  <c:v>4.692696038485944</c:v>
                </c:pt>
                <c:pt idx="8" formatCode="0.000">
                  <c:v>4.367828856532463</c:v>
                </c:pt>
                <c:pt idx="9" formatCode="0.000">
                  <c:v>4.1163383837448997</c:v>
                </c:pt>
                <c:pt idx="10">
                  <c:v>3.847</c:v>
                </c:pt>
                <c:pt idx="11">
                  <c:v>3.613</c:v>
                </c:pt>
                <c:pt idx="12">
                  <c:v>3.4910000000000001</c:v>
                </c:pt>
                <c:pt idx="13">
                  <c:v>3.363</c:v>
                </c:pt>
                <c:pt idx="14">
                  <c:v>3.2989999999999999</c:v>
                </c:pt>
                <c:pt idx="15">
                  <c:v>3.2930000000000001</c:v>
                </c:pt>
                <c:pt idx="16" formatCode="0.000">
                  <c:v>3.2741805534947321</c:v>
                </c:pt>
                <c:pt idx="17">
                  <c:v>3.1789999999999998</c:v>
                </c:pt>
                <c:pt idx="18">
                  <c:v>3.0739999999999998</c:v>
                </c:pt>
                <c:pt idx="19" formatCode="0.000">
                  <c:v>3.02</c:v>
                </c:pt>
                <c:pt idx="20" formatCode="0.000">
                  <c:v>2.9874645890409335</c:v>
                </c:pt>
                <c:pt idx="21" formatCode="0.000">
                  <c:v>2.949525204852077</c:v>
                </c:pt>
                <c:pt idx="22">
                  <c:v>2.9420000000000002</c:v>
                </c:pt>
                <c:pt idx="23">
                  <c:v>2.915</c:v>
                </c:pt>
                <c:pt idx="24">
                  <c:v>2.8239999999999998</c:v>
                </c:pt>
                <c:pt idx="25">
                  <c:v>2.7370000000000001</c:v>
                </c:pt>
                <c:pt idx="26">
                  <c:v>2.661</c:v>
                </c:pt>
                <c:pt idx="27">
                  <c:v>2.6360000000000001</c:v>
                </c:pt>
                <c:pt idx="28">
                  <c:v>2.621</c:v>
                </c:pt>
                <c:pt idx="29">
                  <c:v>2.653</c:v>
                </c:pt>
                <c:pt idx="30">
                  <c:v>2.7010000000000001</c:v>
                </c:pt>
                <c:pt idx="31">
                  <c:v>2.7170000000000001</c:v>
                </c:pt>
                <c:pt idx="32">
                  <c:v>2.7149999999999999</c:v>
                </c:pt>
                <c:pt idx="33">
                  <c:v>2.698</c:v>
                </c:pt>
                <c:pt idx="34">
                  <c:v>2.6469999999999998</c:v>
                </c:pt>
                <c:pt idx="35">
                  <c:v>2.613</c:v>
                </c:pt>
              </c:numCache>
            </c:numRef>
          </c:val>
          <c:smooth val="0"/>
          <c:extLst>
            <c:ext xmlns:c16="http://schemas.microsoft.com/office/drawing/2014/chart" uri="{C3380CC4-5D6E-409C-BE32-E72D297353CC}">
              <c16:uniqueId val="{00000000-472E-4D4B-9E5A-7FED34855114}"/>
            </c:ext>
          </c:extLst>
        </c:ser>
        <c:dLbls>
          <c:showLegendKey val="0"/>
          <c:showVal val="0"/>
          <c:showCatName val="0"/>
          <c:showSerName val="0"/>
          <c:showPercent val="0"/>
          <c:showBubbleSize val="0"/>
        </c:dLbls>
        <c:marker val="1"/>
        <c:smooth val="0"/>
        <c:axId val="140936704"/>
        <c:axId val="140939264"/>
      </c:lineChart>
      <c:dateAx>
        <c:axId val="140936704"/>
        <c:scaling>
          <c:orientation val="minMax"/>
        </c:scaling>
        <c:delete val="0"/>
        <c:axPos val="b"/>
        <c:majorGridlines>
          <c:spPr>
            <a:ln w="3175">
              <a:solidFill>
                <a:srgbClr val="C0C0C0"/>
              </a:solidFill>
              <a:prstDash val="solid"/>
            </a:ln>
          </c:spPr>
        </c:majorGridlines>
        <c:title>
          <c:tx>
            <c:rich>
              <a:bodyPr/>
              <a:lstStyle/>
              <a:p>
                <a:pPr>
                  <a:defRPr sz="900" b="1"/>
                </a:pPr>
                <a:r>
                  <a:rPr lang="en-US" sz="900" b="1"/>
                  <a:t>Month of Calculation</a:t>
                </a:r>
              </a:p>
            </c:rich>
          </c:tx>
          <c:layout>
            <c:manualLayout>
              <c:xMode val="edge"/>
              <c:yMode val="edge"/>
              <c:x val="0.42650955573477473"/>
              <c:y val="0.91275355681210979"/>
            </c:manualLayout>
          </c:layout>
          <c:overlay val="0"/>
          <c:spPr>
            <a:noFill/>
            <a:ln w="25400">
              <a:noFill/>
            </a:ln>
          </c:spPr>
        </c:title>
        <c:numFmt formatCode="[$-409]mmm\-yy;@" sourceLinked="0"/>
        <c:majorTickMark val="out"/>
        <c:minorTickMark val="out"/>
        <c:tickLblPos val="low"/>
        <c:spPr>
          <a:ln w="25400">
            <a:solidFill>
              <a:srgbClr val="000000"/>
            </a:solidFill>
            <a:prstDash val="solid"/>
          </a:ln>
        </c:spPr>
        <c:txPr>
          <a:bodyPr rot="-2700000" vert="horz"/>
          <a:lstStyle/>
          <a:p>
            <a:pPr>
              <a:defRPr sz="900"/>
            </a:pPr>
            <a:endParaRPr lang="en-US"/>
          </a:p>
        </c:txPr>
        <c:crossAx val="140939264"/>
        <c:crosses val="autoZero"/>
        <c:auto val="1"/>
        <c:lblOffset val="180"/>
        <c:baseTimeUnit val="months"/>
        <c:majorUnit val="1"/>
        <c:majorTimeUnit val="months"/>
        <c:minorUnit val="1"/>
        <c:minorTimeUnit val="months"/>
      </c:dateAx>
      <c:valAx>
        <c:axId val="140939264"/>
        <c:scaling>
          <c:orientation val="minMax"/>
        </c:scaling>
        <c:delete val="0"/>
        <c:axPos val="l"/>
        <c:majorGridlines>
          <c:spPr>
            <a:ln w="3175">
              <a:solidFill>
                <a:srgbClr val="C0C0C0"/>
              </a:solidFill>
              <a:prstDash val="solid"/>
            </a:ln>
          </c:spPr>
        </c:majorGridlines>
        <c:title>
          <c:tx>
            <c:rich>
              <a:bodyPr anchor="b" anchorCtr="1"/>
              <a:lstStyle/>
              <a:p>
                <a:pPr>
                  <a:defRPr sz="900" b="1"/>
                </a:pPr>
                <a:r>
                  <a:rPr lang="en-US" sz="900" b="1"/>
                  <a:t>Net Annualized Authority</a:t>
                </a:r>
              </a:p>
            </c:rich>
          </c:tx>
          <c:layout>
            <c:manualLayout>
              <c:xMode val="edge"/>
              <c:yMode val="edge"/>
              <c:x val="1.7060476361616624E-2"/>
              <c:y val="0.19073985131525212"/>
            </c:manualLayout>
          </c:layout>
          <c:overlay val="0"/>
          <c:spPr>
            <a:noFill/>
            <a:ln w="25400">
              <a:noFill/>
            </a:ln>
          </c:spPr>
        </c:title>
        <c:numFmt formatCode="0.0" sourceLinked="0"/>
        <c:majorTickMark val="out"/>
        <c:minorTickMark val="out"/>
        <c:tickLblPos val="nextTo"/>
        <c:spPr>
          <a:ln w="9525">
            <a:noFill/>
          </a:ln>
        </c:spPr>
        <c:txPr>
          <a:bodyPr rot="0" vert="horz"/>
          <a:lstStyle/>
          <a:p>
            <a:pPr>
              <a:defRPr sz="900"/>
            </a:pPr>
            <a:endParaRPr lang="en-US"/>
          </a:p>
        </c:txPr>
        <c:crossAx val="140936704"/>
        <c:crosses val="autoZero"/>
        <c:crossBetween val="midCat"/>
      </c:valAx>
      <c:spPr>
        <a:pattFill prst="pct5">
          <a:fgClr>
            <a:srgbClr val="FFFFFF"/>
          </a:fgClr>
          <a:bgClr>
            <a:srgbClr val="FFFFFF"/>
          </a:bgClr>
        </a:pattFill>
        <a:ln w="3175">
          <a:solidFill>
            <a:srgbClr val="000000"/>
          </a:solidFill>
          <a:prstDash val="solid"/>
        </a:ln>
      </c:spPr>
    </c:plotArea>
    <c:plotVisOnly val="1"/>
    <c:dispBlanksAs val="gap"/>
    <c:showDLblsOverMax val="0"/>
  </c:chart>
  <c:spPr>
    <a:solidFill>
      <a:srgbClr val="FFFFFF"/>
    </a:solidFill>
    <a:ln w="3175">
      <a:solidFill>
        <a:schemeClr val="accent1">
          <a:lumMod val="75000"/>
        </a:schemeClr>
      </a:solidFill>
      <a:prstDash val="solid"/>
    </a:ln>
  </c:spPr>
  <c:txPr>
    <a:bodyPr/>
    <a:lstStyle/>
    <a:p>
      <a:pPr>
        <a:defRPr sz="1025" b="0" i="0" u="none" strike="noStrike" baseline="0">
          <a:solidFill>
            <a:srgbClr val="000000"/>
          </a:solidFill>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12360818638033"/>
          <c:y val="9.3932448178584579E-2"/>
          <c:w val="0.82370833979953273"/>
          <c:h val="0.59284245849600303"/>
        </c:manualLayout>
      </c:layout>
      <c:lineChart>
        <c:grouping val="standard"/>
        <c:varyColors val="0"/>
        <c:ser>
          <c:idx val="0"/>
          <c:order val="0"/>
          <c:spPr>
            <a:ln w="12700">
              <a:solidFill>
                <a:srgbClr val="FF0000"/>
              </a:solidFill>
              <a:prstDash val="solid"/>
            </a:ln>
          </c:spPr>
          <c:marker>
            <c:symbol val="diamond"/>
            <c:size val="4"/>
            <c:spPr>
              <a:solidFill>
                <a:srgbClr val="000080"/>
              </a:solidFill>
              <a:ln>
                <a:solidFill>
                  <a:srgbClr val="000080"/>
                </a:solidFill>
                <a:prstDash val="solid"/>
              </a:ln>
            </c:spPr>
          </c:marker>
          <c:cat>
            <c:numRef>
              <c:f>'[^MCPI cap.xlsx]Monthly cap'!$A$196:$A$231</c:f>
              <c:numCache>
                <c:formatCode>mmm\-yy</c:formatCode>
                <c:ptCount val="36"/>
                <c:pt idx="0">
                  <c:v>44998</c:v>
                </c:pt>
                <c:pt idx="1">
                  <c:v>45029</c:v>
                </c:pt>
                <c:pt idx="2">
                  <c:v>45059</c:v>
                </c:pt>
                <c:pt idx="3">
                  <c:v>45090</c:v>
                </c:pt>
                <c:pt idx="4">
                  <c:v>45120</c:v>
                </c:pt>
                <c:pt idx="5">
                  <c:v>45151</c:v>
                </c:pt>
                <c:pt idx="6">
                  <c:v>45182</c:v>
                </c:pt>
                <c:pt idx="7">
                  <c:v>45212</c:v>
                </c:pt>
                <c:pt idx="8">
                  <c:v>45243</c:v>
                </c:pt>
                <c:pt idx="9">
                  <c:v>45273</c:v>
                </c:pt>
                <c:pt idx="10">
                  <c:v>45304</c:v>
                </c:pt>
                <c:pt idx="11">
                  <c:v>45335</c:v>
                </c:pt>
                <c:pt idx="12">
                  <c:v>45364</c:v>
                </c:pt>
                <c:pt idx="13">
                  <c:v>45395</c:v>
                </c:pt>
                <c:pt idx="14">
                  <c:v>45425</c:v>
                </c:pt>
                <c:pt idx="15">
                  <c:v>45456</c:v>
                </c:pt>
                <c:pt idx="16">
                  <c:v>45486</c:v>
                </c:pt>
                <c:pt idx="17">
                  <c:v>45517</c:v>
                </c:pt>
                <c:pt idx="18">
                  <c:v>45548</c:v>
                </c:pt>
                <c:pt idx="19">
                  <c:v>45578</c:v>
                </c:pt>
                <c:pt idx="20">
                  <c:v>45609</c:v>
                </c:pt>
                <c:pt idx="21">
                  <c:v>45639</c:v>
                </c:pt>
                <c:pt idx="22">
                  <c:v>45670</c:v>
                </c:pt>
                <c:pt idx="23">
                  <c:v>45701</c:v>
                </c:pt>
                <c:pt idx="24">
                  <c:v>45729</c:v>
                </c:pt>
                <c:pt idx="25">
                  <c:v>45760</c:v>
                </c:pt>
                <c:pt idx="26">
                  <c:v>45790</c:v>
                </c:pt>
                <c:pt idx="27">
                  <c:v>45821</c:v>
                </c:pt>
                <c:pt idx="28">
                  <c:v>45851</c:v>
                </c:pt>
                <c:pt idx="29">
                  <c:v>45882</c:v>
                </c:pt>
                <c:pt idx="30">
                  <c:v>45913</c:v>
                </c:pt>
                <c:pt idx="31">
                  <c:v>45943</c:v>
                </c:pt>
                <c:pt idx="32">
                  <c:v>45974</c:v>
                </c:pt>
                <c:pt idx="33">
                  <c:v>46004</c:v>
                </c:pt>
                <c:pt idx="34">
                  <c:v>46035</c:v>
                </c:pt>
                <c:pt idx="35">
                  <c:v>46066</c:v>
                </c:pt>
              </c:numCache>
            </c:numRef>
          </c:cat>
          <c:val>
            <c:numRef>
              <c:f>'[^MCPI cap.xlsx]Monthly cap'!$E$196:$E$231</c:f>
              <c:numCache>
                <c:formatCode>0.000</c:formatCode>
                <c:ptCount val="36"/>
                <c:pt idx="0">
                  <c:v>-0.30299999999999999</c:v>
                </c:pt>
                <c:pt idx="1">
                  <c:v>-0.28299999999999997</c:v>
                </c:pt>
                <c:pt idx="2">
                  <c:v>-0.38500000000000001</c:v>
                </c:pt>
                <c:pt idx="3">
                  <c:v>-0.51600000000000001</c:v>
                </c:pt>
                <c:pt idx="4">
                  <c:v>-0.45</c:v>
                </c:pt>
                <c:pt idx="5">
                  <c:v>-0.38100000000000001</c:v>
                </c:pt>
                <c:pt idx="6">
                  <c:v>-0.36899999999999999</c:v>
                </c:pt>
                <c:pt idx="7">
                  <c:v>-0.37</c:v>
                </c:pt>
                <c:pt idx="8">
                  <c:v>-0.32500000000000001</c:v>
                </c:pt>
                <c:pt idx="9">
                  <c:v>-0.251</c:v>
                </c:pt>
                <c:pt idx="10">
                  <c:v>-0.26900000000000002</c:v>
                </c:pt>
                <c:pt idx="11">
                  <c:v>-0.23400000000000001</c:v>
                </c:pt>
                <c:pt idx="12">
                  <c:v>-0.122</c:v>
                </c:pt>
                <c:pt idx="13">
                  <c:v>-0.128</c:v>
                </c:pt>
                <c:pt idx="14">
                  <c:v>-6.4000000000000001E-2</c:v>
                </c:pt>
                <c:pt idx="15">
                  <c:v>-6.0000000000000001E-3</c:v>
                </c:pt>
                <c:pt idx="16">
                  <c:v>-1.9E-2</c:v>
                </c:pt>
                <c:pt idx="17">
                  <c:v>-9.5000000000000001E-2</c:v>
                </c:pt>
                <c:pt idx="18">
                  <c:v>-0.105</c:v>
                </c:pt>
                <c:pt idx="19">
                  <c:v>-5.3999999999999999E-2</c:v>
                </c:pt>
                <c:pt idx="20">
                  <c:v>-3.3000000000000002E-2</c:v>
                </c:pt>
                <c:pt idx="21">
                  <c:v>-3.7999999999999999E-2</c:v>
                </c:pt>
                <c:pt idx="22">
                  <c:v>-8.0000000000000002E-3</c:v>
                </c:pt>
                <c:pt idx="23">
                  <c:v>-2.7E-2</c:v>
                </c:pt>
                <c:pt idx="24">
                  <c:v>-9.0999999999999998E-2</c:v>
                </c:pt>
                <c:pt idx="25">
                  <c:v>-8.6999999999999994E-2</c:v>
                </c:pt>
                <c:pt idx="26">
                  <c:v>-7.5999999999999998E-2</c:v>
                </c:pt>
                <c:pt idx="27">
                  <c:v>-2.5000000000000001E-2</c:v>
                </c:pt>
                <c:pt idx="28">
                  <c:v>-1.4999999999999999E-2</c:v>
                </c:pt>
                <c:pt idx="29">
                  <c:v>3.2000000000000001E-2</c:v>
                </c:pt>
                <c:pt idx="30">
                  <c:v>4.8000000000000001E-2</c:v>
                </c:pt>
                <c:pt idx="31">
                  <c:v>1.6E-2</c:v>
                </c:pt>
                <c:pt idx="32">
                  <c:v>-2E-3</c:v>
                </c:pt>
                <c:pt idx="33">
                  <c:v>-1.7000000000000001E-2</c:v>
                </c:pt>
                <c:pt idx="34">
                  <c:v>-5.0999999999999997E-2</c:v>
                </c:pt>
                <c:pt idx="35">
                  <c:v>-3.4000000000000002E-2</c:v>
                </c:pt>
              </c:numCache>
            </c:numRef>
          </c:val>
          <c:smooth val="0"/>
          <c:extLst>
            <c:ext xmlns:c16="http://schemas.microsoft.com/office/drawing/2014/chart" uri="{C3380CC4-5D6E-409C-BE32-E72D297353CC}">
              <c16:uniqueId val="{00000000-3D99-4E46-A29D-FE5CA84AD027}"/>
            </c:ext>
          </c:extLst>
        </c:ser>
        <c:dLbls>
          <c:showLegendKey val="0"/>
          <c:showVal val="0"/>
          <c:showCatName val="0"/>
          <c:showSerName val="0"/>
          <c:showPercent val="0"/>
          <c:showBubbleSize val="0"/>
        </c:dLbls>
        <c:marker val="1"/>
        <c:smooth val="0"/>
        <c:axId val="136905088"/>
        <c:axId val="136907008"/>
      </c:lineChart>
      <c:dateAx>
        <c:axId val="136905088"/>
        <c:scaling>
          <c:orientation val="minMax"/>
        </c:scaling>
        <c:delete val="0"/>
        <c:axPos val="b"/>
        <c:majorGridlines>
          <c:spPr>
            <a:ln w="3175">
              <a:solidFill>
                <a:srgbClr val="C0C0C0"/>
              </a:solidFill>
              <a:prstDash val="solid"/>
            </a:ln>
          </c:spPr>
        </c:majorGridlines>
        <c:title>
          <c:tx>
            <c:rich>
              <a:bodyPr/>
              <a:lstStyle/>
              <a:p>
                <a:pPr>
                  <a:defRPr sz="900" b="1" i="0" u="none" strike="noStrike" baseline="0">
                    <a:solidFill>
                      <a:srgbClr val="000000"/>
                    </a:solidFill>
                    <a:latin typeface="+mn-lt"/>
                    <a:ea typeface="Arial"/>
                    <a:cs typeface="Arial"/>
                  </a:defRPr>
                </a:pPr>
                <a:r>
                  <a:rPr lang="en-US" sz="900">
                    <a:latin typeface="+mn-lt"/>
                  </a:rPr>
                  <a:t>Month of Calculation</a:t>
                </a:r>
              </a:p>
            </c:rich>
          </c:tx>
          <c:layout>
            <c:manualLayout>
              <c:xMode val="edge"/>
              <c:yMode val="edge"/>
              <c:x val="0.42650963781990114"/>
              <c:y val="0.91275355681210979"/>
            </c:manualLayout>
          </c:layout>
          <c:overlay val="0"/>
          <c:spPr>
            <a:noFill/>
            <a:ln w="25400">
              <a:noFill/>
            </a:ln>
          </c:spPr>
        </c:title>
        <c:numFmt formatCode="[$-409]mmm\-yy;@" sourceLinked="0"/>
        <c:majorTickMark val="out"/>
        <c:minorTickMark val="out"/>
        <c:tickLblPos val="low"/>
        <c:spPr>
          <a:ln w="25400">
            <a:solidFill>
              <a:srgbClr val="000000"/>
            </a:solidFill>
            <a:prstDash val="solid"/>
          </a:ln>
        </c:spPr>
        <c:txPr>
          <a:bodyPr rot="-2700000" vert="horz"/>
          <a:lstStyle/>
          <a:p>
            <a:pPr>
              <a:defRPr sz="900" b="0" i="0" u="none" strike="noStrike" baseline="0">
                <a:solidFill>
                  <a:srgbClr val="000000"/>
                </a:solidFill>
                <a:latin typeface="+mn-lt"/>
                <a:ea typeface="Arial"/>
                <a:cs typeface="Arial"/>
              </a:defRPr>
            </a:pPr>
            <a:endParaRPr lang="en-US"/>
          </a:p>
        </c:txPr>
        <c:crossAx val="136907008"/>
        <c:crosses val="autoZero"/>
        <c:auto val="1"/>
        <c:lblOffset val="180"/>
        <c:baseTimeUnit val="months"/>
        <c:majorUnit val="1"/>
        <c:majorTimeUnit val="months"/>
        <c:minorUnit val="1"/>
        <c:minorTimeUnit val="months"/>
      </c:dateAx>
      <c:valAx>
        <c:axId val="136907008"/>
        <c:scaling>
          <c:orientation val="minMax"/>
        </c:scaling>
        <c:delete val="0"/>
        <c:axPos val="l"/>
        <c:majorGridlines>
          <c:spPr>
            <a:ln w="3175">
              <a:solidFill>
                <a:srgbClr val="C0C0C0"/>
              </a:solidFill>
              <a:prstDash val="solid"/>
            </a:ln>
          </c:spPr>
        </c:majorGridlines>
        <c:title>
          <c:tx>
            <c:rich>
              <a:bodyPr anchor="t" anchorCtr="1"/>
              <a:lstStyle/>
              <a:p>
                <a:pPr>
                  <a:defRPr sz="900" b="1" i="0" u="none" strike="noStrike" baseline="0">
                    <a:solidFill>
                      <a:srgbClr val="000000"/>
                    </a:solidFill>
                    <a:latin typeface="+mn-lt"/>
                    <a:ea typeface="Arial"/>
                    <a:cs typeface="Arial"/>
                  </a:defRPr>
                </a:pPr>
                <a:r>
                  <a:rPr lang="en-US" sz="900">
                    <a:latin typeface="+mn-lt"/>
                  </a:rPr>
                  <a:t>Month-over-Month Change in  Authority </a:t>
                </a:r>
              </a:p>
            </c:rich>
          </c:tx>
          <c:layout>
            <c:manualLayout>
              <c:xMode val="edge"/>
              <c:yMode val="edge"/>
              <c:x val="3.6654119863406189E-3"/>
              <c:y val="8.1274466032680487E-2"/>
            </c:manualLayout>
          </c:layout>
          <c:overlay val="0"/>
          <c:spPr>
            <a:noFill/>
            <a:ln w="25400">
              <a:noFill/>
            </a:ln>
          </c:spPr>
        </c:title>
        <c:numFmt formatCode="0.0" sourceLinked="0"/>
        <c:majorTickMark val="out"/>
        <c:minorTickMark val="out"/>
        <c:tickLblPos val="nextTo"/>
        <c:spPr>
          <a:ln w="9525">
            <a:noFill/>
          </a:ln>
        </c:spPr>
        <c:txPr>
          <a:bodyPr rot="0" vert="horz"/>
          <a:lstStyle/>
          <a:p>
            <a:pPr>
              <a:defRPr sz="900" b="0" i="0" u="none" strike="noStrike" baseline="0">
                <a:solidFill>
                  <a:srgbClr val="000000"/>
                </a:solidFill>
                <a:latin typeface="+mn-lt"/>
                <a:ea typeface="Arial"/>
                <a:cs typeface="Arial"/>
              </a:defRPr>
            </a:pPr>
            <a:endParaRPr lang="en-US"/>
          </a:p>
        </c:txPr>
        <c:crossAx val="136905088"/>
        <c:crosses val="autoZero"/>
        <c:crossBetween val="midCat"/>
      </c:valAx>
      <c:spPr>
        <a:pattFill prst="pct5">
          <a:fgClr>
            <a:srgbClr val="FFFFFF"/>
          </a:fgClr>
          <a:bgClr>
            <a:srgbClr val="FFFFFF"/>
          </a:bgClr>
        </a:pattFill>
        <a:ln w="3175">
          <a:solidFill>
            <a:srgbClr val="000000"/>
          </a:solidFill>
          <a:prstDash val="solid"/>
        </a:ln>
      </c:spPr>
    </c:plotArea>
    <c:plotVisOnly val="1"/>
    <c:dispBlanksAs val="gap"/>
    <c:showDLblsOverMax val="0"/>
  </c:chart>
  <c:spPr>
    <a:solidFill>
      <a:srgbClr val="FFFFFF"/>
    </a:solidFill>
    <a:ln w="3175">
      <a:solidFill>
        <a:schemeClr val="accent1">
          <a:lumMod val="75000"/>
        </a:schemeClr>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12700"/>
          </c:spPr>
          <c:marker>
            <c:symbol val="diamond"/>
            <c:size val="3"/>
            <c:spPr>
              <a:solidFill>
                <a:schemeClr val="tx2"/>
              </a:solidFill>
            </c:spPr>
          </c:marker>
          <c:cat>
            <c:numRef>
              <c:f>'[^MCPI cap.xlsx]Monthly cap'!$A$2:$A$231</c:f>
              <c:numCache>
                <c:formatCode>mmm\-yy</c:formatCode>
                <c:ptCount val="23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41287</c:v>
                </c:pt>
                <c:pt idx="73">
                  <c:v>41318</c:v>
                </c:pt>
                <c:pt idx="74">
                  <c:v>41346</c:v>
                </c:pt>
                <c:pt idx="75">
                  <c:v>41377</c:v>
                </c:pt>
                <c:pt idx="76">
                  <c:v>41407</c:v>
                </c:pt>
                <c:pt idx="77">
                  <c:v>41438</c:v>
                </c:pt>
                <c:pt idx="78">
                  <c:v>41468</c:v>
                </c:pt>
                <c:pt idx="79">
                  <c:v>41499</c:v>
                </c:pt>
                <c:pt idx="80">
                  <c:v>41530</c:v>
                </c:pt>
                <c:pt idx="81">
                  <c:v>41560</c:v>
                </c:pt>
                <c:pt idx="82">
                  <c:v>41591</c:v>
                </c:pt>
                <c:pt idx="83">
                  <c:v>41621</c:v>
                </c:pt>
                <c:pt idx="84">
                  <c:v>41652</c:v>
                </c:pt>
                <c:pt idx="85">
                  <c:v>41683</c:v>
                </c:pt>
                <c:pt idx="86">
                  <c:v>41711</c:v>
                </c:pt>
                <c:pt idx="87">
                  <c:v>41742</c:v>
                </c:pt>
                <c:pt idx="88">
                  <c:v>41772</c:v>
                </c:pt>
                <c:pt idx="89">
                  <c:v>41803</c:v>
                </c:pt>
                <c:pt idx="90">
                  <c:v>41833</c:v>
                </c:pt>
                <c:pt idx="91">
                  <c:v>41864</c:v>
                </c:pt>
                <c:pt idx="92">
                  <c:v>41895</c:v>
                </c:pt>
                <c:pt idx="93">
                  <c:v>41925</c:v>
                </c:pt>
                <c:pt idx="94">
                  <c:v>41956</c:v>
                </c:pt>
                <c:pt idx="95">
                  <c:v>41986</c:v>
                </c:pt>
                <c:pt idx="96">
                  <c:v>42017</c:v>
                </c:pt>
                <c:pt idx="97">
                  <c:v>42048</c:v>
                </c:pt>
                <c:pt idx="98">
                  <c:v>42076</c:v>
                </c:pt>
                <c:pt idx="99">
                  <c:v>42107</c:v>
                </c:pt>
                <c:pt idx="100">
                  <c:v>42137</c:v>
                </c:pt>
                <c:pt idx="101">
                  <c:v>42168</c:v>
                </c:pt>
                <c:pt idx="102">
                  <c:v>42198</c:v>
                </c:pt>
                <c:pt idx="103">
                  <c:v>42229</c:v>
                </c:pt>
                <c:pt idx="104">
                  <c:v>42260</c:v>
                </c:pt>
                <c:pt idx="105">
                  <c:v>42290</c:v>
                </c:pt>
                <c:pt idx="106">
                  <c:v>42321</c:v>
                </c:pt>
                <c:pt idx="107">
                  <c:v>42351</c:v>
                </c:pt>
                <c:pt idx="108">
                  <c:v>42382</c:v>
                </c:pt>
                <c:pt idx="109">
                  <c:v>42413</c:v>
                </c:pt>
                <c:pt idx="110">
                  <c:v>42442</c:v>
                </c:pt>
                <c:pt idx="111">
                  <c:v>42473</c:v>
                </c:pt>
                <c:pt idx="112">
                  <c:v>42503</c:v>
                </c:pt>
                <c:pt idx="113">
                  <c:v>42534</c:v>
                </c:pt>
                <c:pt idx="114">
                  <c:v>42564</c:v>
                </c:pt>
                <c:pt idx="115">
                  <c:v>42595</c:v>
                </c:pt>
                <c:pt idx="116">
                  <c:v>42626</c:v>
                </c:pt>
                <c:pt idx="117">
                  <c:v>42656</c:v>
                </c:pt>
                <c:pt idx="118">
                  <c:v>42687</c:v>
                </c:pt>
                <c:pt idx="119">
                  <c:v>42717</c:v>
                </c:pt>
                <c:pt idx="120">
                  <c:v>42748</c:v>
                </c:pt>
                <c:pt idx="121">
                  <c:v>42779</c:v>
                </c:pt>
                <c:pt idx="122">
                  <c:v>42807</c:v>
                </c:pt>
                <c:pt idx="123">
                  <c:v>42838</c:v>
                </c:pt>
                <c:pt idx="124">
                  <c:v>42868</c:v>
                </c:pt>
                <c:pt idx="125">
                  <c:v>42899</c:v>
                </c:pt>
                <c:pt idx="126">
                  <c:v>42929</c:v>
                </c:pt>
                <c:pt idx="127">
                  <c:v>42960</c:v>
                </c:pt>
                <c:pt idx="128">
                  <c:v>42991</c:v>
                </c:pt>
                <c:pt idx="129">
                  <c:v>43021</c:v>
                </c:pt>
                <c:pt idx="130">
                  <c:v>43052</c:v>
                </c:pt>
                <c:pt idx="131">
                  <c:v>43082</c:v>
                </c:pt>
                <c:pt idx="132">
                  <c:v>43113</c:v>
                </c:pt>
                <c:pt idx="133">
                  <c:v>43144</c:v>
                </c:pt>
                <c:pt idx="134">
                  <c:v>43172</c:v>
                </c:pt>
                <c:pt idx="135">
                  <c:v>43203</c:v>
                </c:pt>
                <c:pt idx="136">
                  <c:v>43233</c:v>
                </c:pt>
                <c:pt idx="137">
                  <c:v>43264</c:v>
                </c:pt>
                <c:pt idx="138">
                  <c:v>43294</c:v>
                </c:pt>
                <c:pt idx="139">
                  <c:v>43325</c:v>
                </c:pt>
                <c:pt idx="140">
                  <c:v>43356</c:v>
                </c:pt>
                <c:pt idx="141">
                  <c:v>43386</c:v>
                </c:pt>
                <c:pt idx="142">
                  <c:v>43417</c:v>
                </c:pt>
                <c:pt idx="143">
                  <c:v>43447</c:v>
                </c:pt>
                <c:pt idx="144">
                  <c:v>43478</c:v>
                </c:pt>
                <c:pt idx="145">
                  <c:v>43509</c:v>
                </c:pt>
                <c:pt idx="146">
                  <c:v>43537</c:v>
                </c:pt>
                <c:pt idx="147">
                  <c:v>43568</c:v>
                </c:pt>
                <c:pt idx="148">
                  <c:v>43598</c:v>
                </c:pt>
                <c:pt idx="149">
                  <c:v>43629</c:v>
                </c:pt>
                <c:pt idx="150">
                  <c:v>43659</c:v>
                </c:pt>
                <c:pt idx="151">
                  <c:v>43690</c:v>
                </c:pt>
                <c:pt idx="152">
                  <c:v>43721</c:v>
                </c:pt>
                <c:pt idx="153">
                  <c:v>43751</c:v>
                </c:pt>
                <c:pt idx="154">
                  <c:v>43782</c:v>
                </c:pt>
                <c:pt idx="155">
                  <c:v>43812</c:v>
                </c:pt>
                <c:pt idx="156">
                  <c:v>43843</c:v>
                </c:pt>
                <c:pt idx="157">
                  <c:v>43874</c:v>
                </c:pt>
                <c:pt idx="158">
                  <c:v>43903</c:v>
                </c:pt>
                <c:pt idx="159">
                  <c:v>43934</c:v>
                </c:pt>
                <c:pt idx="160">
                  <c:v>43964</c:v>
                </c:pt>
                <c:pt idx="161">
                  <c:v>43995</c:v>
                </c:pt>
                <c:pt idx="162">
                  <c:v>44025</c:v>
                </c:pt>
                <c:pt idx="163">
                  <c:v>44056</c:v>
                </c:pt>
                <c:pt idx="164">
                  <c:v>44087</c:v>
                </c:pt>
                <c:pt idx="165">
                  <c:v>44117</c:v>
                </c:pt>
                <c:pt idx="166">
                  <c:v>44148</c:v>
                </c:pt>
                <c:pt idx="167">
                  <c:v>44178</c:v>
                </c:pt>
                <c:pt idx="168">
                  <c:v>44209</c:v>
                </c:pt>
                <c:pt idx="169">
                  <c:v>44240</c:v>
                </c:pt>
                <c:pt idx="170">
                  <c:v>44268</c:v>
                </c:pt>
                <c:pt idx="171">
                  <c:v>44299</c:v>
                </c:pt>
                <c:pt idx="172">
                  <c:v>44329</c:v>
                </c:pt>
                <c:pt idx="173">
                  <c:v>44360</c:v>
                </c:pt>
                <c:pt idx="174">
                  <c:v>44390</c:v>
                </c:pt>
                <c:pt idx="175">
                  <c:v>44421</c:v>
                </c:pt>
                <c:pt idx="176">
                  <c:v>44452</c:v>
                </c:pt>
                <c:pt idx="177">
                  <c:v>44482</c:v>
                </c:pt>
                <c:pt idx="178">
                  <c:v>44513</c:v>
                </c:pt>
                <c:pt idx="179">
                  <c:v>44543</c:v>
                </c:pt>
                <c:pt idx="180">
                  <c:v>44574</c:v>
                </c:pt>
                <c:pt idx="181">
                  <c:v>44605</c:v>
                </c:pt>
                <c:pt idx="182">
                  <c:v>44633</c:v>
                </c:pt>
                <c:pt idx="183">
                  <c:v>44664</c:v>
                </c:pt>
                <c:pt idx="184">
                  <c:v>44694</c:v>
                </c:pt>
                <c:pt idx="185">
                  <c:v>44725</c:v>
                </c:pt>
                <c:pt idx="186">
                  <c:v>44755</c:v>
                </c:pt>
                <c:pt idx="187">
                  <c:v>44786</c:v>
                </c:pt>
                <c:pt idx="188">
                  <c:v>44817</c:v>
                </c:pt>
                <c:pt idx="189">
                  <c:v>44847</c:v>
                </c:pt>
                <c:pt idx="190">
                  <c:v>44878</c:v>
                </c:pt>
                <c:pt idx="191">
                  <c:v>44908</c:v>
                </c:pt>
                <c:pt idx="192">
                  <c:v>44939</c:v>
                </c:pt>
                <c:pt idx="193">
                  <c:v>44970</c:v>
                </c:pt>
                <c:pt idx="194">
                  <c:v>44998</c:v>
                </c:pt>
                <c:pt idx="195">
                  <c:v>45029</c:v>
                </c:pt>
                <c:pt idx="196">
                  <c:v>45059</c:v>
                </c:pt>
                <c:pt idx="197">
                  <c:v>45090</c:v>
                </c:pt>
                <c:pt idx="198">
                  <c:v>45120</c:v>
                </c:pt>
                <c:pt idx="199">
                  <c:v>45151</c:v>
                </c:pt>
                <c:pt idx="200">
                  <c:v>45182</c:v>
                </c:pt>
                <c:pt idx="201">
                  <c:v>45212</c:v>
                </c:pt>
                <c:pt idx="202">
                  <c:v>45243</c:v>
                </c:pt>
                <c:pt idx="203">
                  <c:v>45273</c:v>
                </c:pt>
                <c:pt idx="204">
                  <c:v>45304</c:v>
                </c:pt>
                <c:pt idx="205">
                  <c:v>45335</c:v>
                </c:pt>
                <c:pt idx="206">
                  <c:v>45364</c:v>
                </c:pt>
                <c:pt idx="207">
                  <c:v>45395</c:v>
                </c:pt>
                <c:pt idx="208">
                  <c:v>45425</c:v>
                </c:pt>
                <c:pt idx="209">
                  <c:v>45456</c:v>
                </c:pt>
                <c:pt idx="210">
                  <c:v>45486</c:v>
                </c:pt>
                <c:pt idx="211">
                  <c:v>45517</c:v>
                </c:pt>
                <c:pt idx="212">
                  <c:v>45548</c:v>
                </c:pt>
                <c:pt idx="213">
                  <c:v>45578</c:v>
                </c:pt>
                <c:pt idx="214">
                  <c:v>45609</c:v>
                </c:pt>
                <c:pt idx="215">
                  <c:v>45639</c:v>
                </c:pt>
                <c:pt idx="216">
                  <c:v>45670</c:v>
                </c:pt>
                <c:pt idx="217">
                  <c:v>45701</c:v>
                </c:pt>
                <c:pt idx="218">
                  <c:v>45729</c:v>
                </c:pt>
                <c:pt idx="219">
                  <c:v>45760</c:v>
                </c:pt>
                <c:pt idx="220">
                  <c:v>45790</c:v>
                </c:pt>
                <c:pt idx="221">
                  <c:v>45821</c:v>
                </c:pt>
                <c:pt idx="222">
                  <c:v>45851</c:v>
                </c:pt>
                <c:pt idx="223">
                  <c:v>45882</c:v>
                </c:pt>
                <c:pt idx="224">
                  <c:v>45913</c:v>
                </c:pt>
                <c:pt idx="225">
                  <c:v>45943</c:v>
                </c:pt>
                <c:pt idx="226">
                  <c:v>45974</c:v>
                </c:pt>
                <c:pt idx="227">
                  <c:v>46004</c:v>
                </c:pt>
                <c:pt idx="228">
                  <c:v>46035</c:v>
                </c:pt>
                <c:pt idx="229">
                  <c:v>46066</c:v>
                </c:pt>
              </c:numCache>
            </c:numRef>
          </c:cat>
          <c:val>
            <c:numRef>
              <c:f>'[^MCPI cap.xlsx]Monthly cap'!$B$2:$B$231</c:f>
              <c:numCache>
                <c:formatCode>0.000</c:formatCode>
                <c:ptCount val="230"/>
                <c:pt idx="0">
                  <c:v>202.416</c:v>
                </c:pt>
                <c:pt idx="1">
                  <c:v>203.499</c:v>
                </c:pt>
                <c:pt idx="2">
                  <c:v>205.352</c:v>
                </c:pt>
                <c:pt idx="3">
                  <c:v>206.68600000000001</c:v>
                </c:pt>
                <c:pt idx="4">
                  <c:v>207.94900000000001</c:v>
                </c:pt>
                <c:pt idx="5">
                  <c:v>208.352</c:v>
                </c:pt>
                <c:pt idx="6">
                  <c:v>208.29900000000001</c:v>
                </c:pt>
                <c:pt idx="7">
                  <c:v>207.917</c:v>
                </c:pt>
                <c:pt idx="8">
                  <c:v>208.49</c:v>
                </c:pt>
                <c:pt idx="9">
                  <c:v>208.93600000000001</c:v>
                </c:pt>
                <c:pt idx="10">
                  <c:v>210.17699999999999</c:v>
                </c:pt>
                <c:pt idx="11">
                  <c:v>210.036</c:v>
                </c:pt>
                <c:pt idx="12">
                  <c:v>211.08</c:v>
                </c:pt>
                <c:pt idx="13">
                  <c:v>211.69300000000001</c:v>
                </c:pt>
                <c:pt idx="14">
                  <c:v>213.52799999999999</c:v>
                </c:pt>
                <c:pt idx="15">
                  <c:v>214.82300000000001</c:v>
                </c:pt>
                <c:pt idx="16">
                  <c:v>216.63200000000001</c:v>
                </c:pt>
                <c:pt idx="17">
                  <c:v>218.815</c:v>
                </c:pt>
                <c:pt idx="18">
                  <c:v>219.964</c:v>
                </c:pt>
                <c:pt idx="19">
                  <c:v>219.08600000000001</c:v>
                </c:pt>
                <c:pt idx="20">
                  <c:v>218.78299999999999</c:v>
                </c:pt>
                <c:pt idx="21">
                  <c:v>216.57300000000001</c:v>
                </c:pt>
                <c:pt idx="22">
                  <c:v>212.42500000000001</c:v>
                </c:pt>
                <c:pt idx="23">
                  <c:v>210.22800000000001</c:v>
                </c:pt>
                <c:pt idx="24">
                  <c:v>211.143</c:v>
                </c:pt>
                <c:pt idx="25">
                  <c:v>212.19300000000001</c:v>
                </c:pt>
                <c:pt idx="26">
                  <c:v>212.709</c:v>
                </c:pt>
                <c:pt idx="27">
                  <c:v>213.24</c:v>
                </c:pt>
                <c:pt idx="28">
                  <c:v>213.85599999999999</c:v>
                </c:pt>
                <c:pt idx="29">
                  <c:v>215.69300000000001</c:v>
                </c:pt>
                <c:pt idx="30">
                  <c:v>215.351</c:v>
                </c:pt>
                <c:pt idx="31">
                  <c:v>215.834</c:v>
                </c:pt>
                <c:pt idx="32">
                  <c:v>215.96899999999999</c:v>
                </c:pt>
                <c:pt idx="33">
                  <c:v>216.17699999999999</c:v>
                </c:pt>
                <c:pt idx="34">
                  <c:v>216.33</c:v>
                </c:pt>
                <c:pt idx="35">
                  <c:v>215.94900000000001</c:v>
                </c:pt>
                <c:pt idx="36">
                  <c:v>216.68700000000001</c:v>
                </c:pt>
                <c:pt idx="37">
                  <c:v>216.74100000000001</c:v>
                </c:pt>
                <c:pt idx="38">
                  <c:v>217.631</c:v>
                </c:pt>
                <c:pt idx="39">
                  <c:v>218.00899999999999</c:v>
                </c:pt>
                <c:pt idx="40">
                  <c:v>218.178</c:v>
                </c:pt>
                <c:pt idx="41">
                  <c:v>217.965</c:v>
                </c:pt>
                <c:pt idx="42">
                  <c:v>218.011</c:v>
                </c:pt>
                <c:pt idx="43">
                  <c:v>218.31200000000001</c:v>
                </c:pt>
                <c:pt idx="44">
                  <c:v>218.43899999999999</c:v>
                </c:pt>
                <c:pt idx="45">
                  <c:v>218.71100000000001</c:v>
                </c:pt>
                <c:pt idx="46">
                  <c:v>218.803</c:v>
                </c:pt>
                <c:pt idx="47">
                  <c:v>219.179</c:v>
                </c:pt>
                <c:pt idx="48">
                  <c:v>220.22300000000001</c:v>
                </c:pt>
                <c:pt idx="49">
                  <c:v>221.309</c:v>
                </c:pt>
                <c:pt idx="50">
                  <c:v>223.46700000000001</c:v>
                </c:pt>
                <c:pt idx="51">
                  <c:v>224.90600000000001</c:v>
                </c:pt>
                <c:pt idx="52">
                  <c:v>225.964</c:v>
                </c:pt>
                <c:pt idx="53">
                  <c:v>225.72200000000001</c:v>
                </c:pt>
                <c:pt idx="54">
                  <c:v>225.922</c:v>
                </c:pt>
                <c:pt idx="55">
                  <c:v>226.54499999999999</c:v>
                </c:pt>
                <c:pt idx="56">
                  <c:v>226.88900000000001</c:v>
                </c:pt>
                <c:pt idx="57">
                  <c:v>226.42099999999999</c:v>
                </c:pt>
                <c:pt idx="58">
                  <c:v>226.23</c:v>
                </c:pt>
                <c:pt idx="59">
                  <c:v>225.672</c:v>
                </c:pt>
                <c:pt idx="60">
                  <c:v>226.66499999999999</c:v>
                </c:pt>
                <c:pt idx="61">
                  <c:v>227.66300000000001</c:v>
                </c:pt>
                <c:pt idx="62">
                  <c:v>229.392</c:v>
                </c:pt>
                <c:pt idx="63">
                  <c:v>230.08500000000001</c:v>
                </c:pt>
                <c:pt idx="64">
                  <c:v>229.815</c:v>
                </c:pt>
                <c:pt idx="65">
                  <c:v>229.47800000000001</c:v>
                </c:pt>
                <c:pt idx="66">
                  <c:v>229.10400000000001</c:v>
                </c:pt>
                <c:pt idx="67">
                  <c:v>230.37899999999999</c:v>
                </c:pt>
                <c:pt idx="68">
                  <c:v>231.40700000000001</c:v>
                </c:pt>
                <c:pt idx="69">
                  <c:v>231.31700000000001</c:v>
                </c:pt>
                <c:pt idx="70">
                  <c:v>230.221</c:v>
                </c:pt>
                <c:pt idx="71">
                  <c:v>229.601</c:v>
                </c:pt>
                <c:pt idx="72">
                  <c:v>230.28</c:v>
                </c:pt>
                <c:pt idx="73">
                  <c:v>232.166</c:v>
                </c:pt>
                <c:pt idx="74">
                  <c:v>232.773</c:v>
                </c:pt>
                <c:pt idx="75">
                  <c:v>232.53100000000001</c:v>
                </c:pt>
                <c:pt idx="76">
                  <c:v>232.94499999999999</c:v>
                </c:pt>
                <c:pt idx="77">
                  <c:v>233.50399999999999</c:v>
                </c:pt>
                <c:pt idx="78">
                  <c:v>233.596</c:v>
                </c:pt>
                <c:pt idx="79">
                  <c:v>233.87700000000001</c:v>
                </c:pt>
                <c:pt idx="80">
                  <c:v>234.149</c:v>
                </c:pt>
                <c:pt idx="81">
                  <c:v>233.54599999999999</c:v>
                </c:pt>
                <c:pt idx="82">
                  <c:v>233.06899999999999</c:v>
                </c:pt>
                <c:pt idx="83">
                  <c:v>233.04900000000001</c:v>
                </c:pt>
                <c:pt idx="84">
                  <c:v>233.916</c:v>
                </c:pt>
                <c:pt idx="85">
                  <c:v>234.78100000000001</c:v>
                </c:pt>
                <c:pt idx="86">
                  <c:v>236.29300000000001</c:v>
                </c:pt>
                <c:pt idx="87">
                  <c:v>237.072</c:v>
                </c:pt>
                <c:pt idx="88">
                  <c:v>237.9</c:v>
                </c:pt>
                <c:pt idx="89">
                  <c:v>238.34299999999999</c:v>
                </c:pt>
                <c:pt idx="90">
                  <c:v>238.25</c:v>
                </c:pt>
                <c:pt idx="91">
                  <c:v>237.852</c:v>
                </c:pt>
                <c:pt idx="92">
                  <c:v>238.03100000000001</c:v>
                </c:pt>
                <c:pt idx="93">
                  <c:v>237.43299999999999</c:v>
                </c:pt>
                <c:pt idx="94">
                  <c:v>236.15100000000001</c:v>
                </c:pt>
                <c:pt idx="95">
                  <c:v>234.81200000000001</c:v>
                </c:pt>
                <c:pt idx="96">
                  <c:v>233.70699999999999</c:v>
                </c:pt>
                <c:pt idx="97">
                  <c:v>234.72200000000001</c:v>
                </c:pt>
                <c:pt idx="98">
                  <c:v>236.119</c:v>
                </c:pt>
                <c:pt idx="99">
                  <c:v>236.59899999999999</c:v>
                </c:pt>
                <c:pt idx="100">
                  <c:v>237.80500000000001</c:v>
                </c:pt>
                <c:pt idx="101">
                  <c:v>238.63800000000001</c:v>
                </c:pt>
                <c:pt idx="102">
                  <c:v>238.654</c:v>
                </c:pt>
                <c:pt idx="103">
                  <c:v>238.316</c:v>
                </c:pt>
                <c:pt idx="104">
                  <c:v>237.94499999999999</c:v>
                </c:pt>
                <c:pt idx="105">
                  <c:v>237.83799999999999</c:v>
                </c:pt>
                <c:pt idx="106">
                  <c:v>237.33600000000001</c:v>
                </c:pt>
                <c:pt idx="107">
                  <c:v>236.52500000000001</c:v>
                </c:pt>
                <c:pt idx="108">
                  <c:v>236.916</c:v>
                </c:pt>
                <c:pt idx="109" formatCode="General">
                  <c:v>237.11099999999999</c:v>
                </c:pt>
                <c:pt idx="110" formatCode="General">
                  <c:v>238.13200000000001</c:v>
                </c:pt>
                <c:pt idx="111" formatCode="General">
                  <c:v>239.261</c:v>
                </c:pt>
                <c:pt idx="112" formatCode="General">
                  <c:v>240.22900000000001</c:v>
                </c:pt>
                <c:pt idx="113" formatCode="General">
                  <c:v>241.018</c:v>
                </c:pt>
                <c:pt idx="114" formatCode="General">
                  <c:v>240.62799999999999</c:v>
                </c:pt>
                <c:pt idx="115" formatCode="General">
                  <c:v>240.84899999999999</c:v>
                </c:pt>
                <c:pt idx="116" formatCode="General">
                  <c:v>241.428</c:v>
                </c:pt>
                <c:pt idx="117" formatCode="General">
                  <c:v>241.72900000000001</c:v>
                </c:pt>
                <c:pt idx="118" formatCode="General">
                  <c:v>241.35300000000001</c:v>
                </c:pt>
                <c:pt idx="119" formatCode="General">
                  <c:v>241.43199999999999</c:v>
                </c:pt>
                <c:pt idx="120" formatCode="General">
                  <c:v>242.839</c:v>
                </c:pt>
                <c:pt idx="121" formatCode="General">
                  <c:v>243.60300000000001</c:v>
                </c:pt>
                <c:pt idx="122" formatCode="General">
                  <c:v>243.80099999999999</c:v>
                </c:pt>
                <c:pt idx="123" formatCode="General">
                  <c:v>244.524</c:v>
                </c:pt>
                <c:pt idx="124" formatCode="General">
                  <c:v>244.733</c:v>
                </c:pt>
                <c:pt idx="125" formatCode="General">
                  <c:v>244.95500000000001</c:v>
                </c:pt>
                <c:pt idx="126" formatCode="General">
                  <c:v>244.786</c:v>
                </c:pt>
                <c:pt idx="127" formatCode="General">
                  <c:v>245.51900000000001</c:v>
                </c:pt>
                <c:pt idx="128" formatCode="General">
                  <c:v>246.81899999999999</c:v>
                </c:pt>
                <c:pt idx="129" formatCode="General">
                  <c:v>246.66300000000001</c:v>
                </c:pt>
                <c:pt idx="130" formatCode="General">
                  <c:v>246.66900000000001</c:v>
                </c:pt>
                <c:pt idx="131" formatCode="General">
                  <c:v>246.524</c:v>
                </c:pt>
                <c:pt idx="132" formatCode="General">
                  <c:v>247.86699999999999</c:v>
                </c:pt>
                <c:pt idx="133" formatCode="General">
                  <c:v>248.99100000000001</c:v>
                </c:pt>
                <c:pt idx="134" formatCode="General">
                  <c:v>249.554</c:v>
                </c:pt>
                <c:pt idx="135" formatCode="General">
                  <c:v>250.54599999999999</c:v>
                </c:pt>
                <c:pt idx="136" formatCode="General">
                  <c:v>251.58799999999999</c:v>
                </c:pt>
                <c:pt idx="137" formatCode="General">
                  <c:v>251.989</c:v>
                </c:pt>
                <c:pt idx="138" formatCode="General">
                  <c:v>252.006</c:v>
                </c:pt>
                <c:pt idx="139" formatCode="General">
                  <c:v>252.14599999999999</c:v>
                </c:pt>
                <c:pt idx="140" formatCode="General">
                  <c:v>252.43899999999999</c:v>
                </c:pt>
                <c:pt idx="141" formatCode="General">
                  <c:v>252.88499999999999</c:v>
                </c:pt>
                <c:pt idx="142" formatCode="General">
                  <c:v>252.03800000000001</c:v>
                </c:pt>
                <c:pt idx="143" formatCode="General">
                  <c:v>251.233</c:v>
                </c:pt>
                <c:pt idx="144" formatCode="General">
                  <c:v>251.71199999999999</c:v>
                </c:pt>
                <c:pt idx="145" formatCode="General">
                  <c:v>252.77600000000001</c:v>
                </c:pt>
                <c:pt idx="146" formatCode="General">
                  <c:v>254.202</c:v>
                </c:pt>
                <c:pt idx="147" formatCode="General">
                  <c:v>255.548</c:v>
                </c:pt>
                <c:pt idx="148" formatCode="General">
                  <c:v>256.09199999999998</c:v>
                </c:pt>
                <c:pt idx="149" formatCode="General">
                  <c:v>256.14299999999997</c:v>
                </c:pt>
                <c:pt idx="150" formatCode="General">
                  <c:v>256.57100000000003</c:v>
                </c:pt>
                <c:pt idx="151" formatCode="General">
                  <c:v>256.55799999999999</c:v>
                </c:pt>
                <c:pt idx="152" formatCode="General">
                  <c:v>256.75900000000001</c:v>
                </c:pt>
                <c:pt idx="153" formatCode="General">
                  <c:v>257.346</c:v>
                </c:pt>
                <c:pt idx="154" formatCode="General">
                  <c:v>257.20800000000003</c:v>
                </c:pt>
                <c:pt idx="155" formatCode="General">
                  <c:v>256.97399999999999</c:v>
                </c:pt>
                <c:pt idx="156" formatCode="General">
                  <c:v>257.971</c:v>
                </c:pt>
                <c:pt idx="157" formatCode="General">
                  <c:v>258.678</c:v>
                </c:pt>
                <c:pt idx="158" formatCode="General">
                  <c:v>258.11500000000001</c:v>
                </c:pt>
                <c:pt idx="159" formatCode="General">
                  <c:v>256.38900000000001</c:v>
                </c:pt>
                <c:pt idx="160" formatCode="General">
                  <c:v>256.39400000000001</c:v>
                </c:pt>
                <c:pt idx="161" formatCode="General">
                  <c:v>257.79700000000003</c:v>
                </c:pt>
                <c:pt idx="162" formatCode="General">
                  <c:v>259.101</c:v>
                </c:pt>
                <c:pt idx="163" formatCode="General">
                  <c:v>259.91800000000001</c:v>
                </c:pt>
                <c:pt idx="164">
                  <c:v>260.27999999999997</c:v>
                </c:pt>
                <c:pt idx="165" formatCode="General">
                  <c:v>260.38799999999998</c:v>
                </c:pt>
                <c:pt idx="166" formatCode="General">
                  <c:v>260.22899999999998</c:v>
                </c:pt>
                <c:pt idx="167" formatCode="General">
                  <c:v>260.47399999999999</c:v>
                </c:pt>
                <c:pt idx="168" formatCode="General">
                  <c:v>261.58199999999999</c:v>
                </c:pt>
                <c:pt idx="169" formatCode="General">
                  <c:v>263.01400000000001</c:v>
                </c:pt>
                <c:pt idx="170" formatCode="General">
                  <c:v>264.87700000000001</c:v>
                </c:pt>
                <c:pt idx="171" formatCode="General">
                  <c:v>267.05399999999997</c:v>
                </c:pt>
                <c:pt idx="172" formatCode="General">
                  <c:v>269.19499999999999</c:v>
                </c:pt>
                <c:pt idx="173" formatCode="General">
                  <c:v>271.69600000000003</c:v>
                </c:pt>
                <c:pt idx="174" formatCode="General">
                  <c:v>273.00299999999999</c:v>
                </c:pt>
                <c:pt idx="175" formatCode="General">
                  <c:v>273.56700000000001</c:v>
                </c:pt>
                <c:pt idx="176">
                  <c:v>274.31</c:v>
                </c:pt>
                <c:pt idx="177" formatCode="General">
                  <c:v>276.589</c:v>
                </c:pt>
                <c:pt idx="178" formatCode="General">
                  <c:v>277.94799999999998</c:v>
                </c:pt>
                <c:pt idx="179" formatCode="General">
                  <c:v>278.80200000000002</c:v>
                </c:pt>
                <c:pt idx="180" formatCode="General">
                  <c:v>281.14800000000002</c:v>
                </c:pt>
                <c:pt idx="181" formatCode="General">
                  <c:v>283.71600000000001</c:v>
                </c:pt>
                <c:pt idx="182" formatCode="General">
                  <c:v>287.50400000000002</c:v>
                </c:pt>
                <c:pt idx="183" formatCode="General">
                  <c:v>289.10899999999998</c:v>
                </c:pt>
                <c:pt idx="184" formatCode="General">
                  <c:v>292.29599999999999</c:v>
                </c:pt>
                <c:pt idx="185" formatCode="General">
                  <c:v>296.31099999999998</c:v>
                </c:pt>
                <c:pt idx="186" formatCode="General">
                  <c:v>296.27600000000001</c:v>
                </c:pt>
                <c:pt idx="187" formatCode="General">
                  <c:v>296.17099999999999</c:v>
                </c:pt>
                <c:pt idx="188" formatCode="General">
                  <c:v>296.80799999999999</c:v>
                </c:pt>
                <c:pt idx="189" formatCode="General">
                  <c:v>298.012</c:v>
                </c:pt>
                <c:pt idx="190" formatCode="General">
                  <c:v>297.71100000000001</c:v>
                </c:pt>
                <c:pt idx="191" formatCode="General">
                  <c:v>296.79700000000003</c:v>
                </c:pt>
                <c:pt idx="192">
                  <c:v>299.17</c:v>
                </c:pt>
                <c:pt idx="193">
                  <c:v>300.83999999999997</c:v>
                </c:pt>
                <c:pt idx="194" formatCode="General">
                  <c:v>301.83600000000001</c:v>
                </c:pt>
                <c:pt idx="195" formatCode="General">
                  <c:v>303.363</c:v>
                </c:pt>
                <c:pt idx="196" formatCode="General">
                  <c:v>304.12700000000001</c:v>
                </c:pt>
                <c:pt idx="197" formatCode="General">
                  <c:v>305.10899999999998</c:v>
                </c:pt>
                <c:pt idx="198" formatCode="General">
                  <c:v>305.69099999999997</c:v>
                </c:pt>
                <c:pt idx="199" formatCode="General">
                  <c:v>307.02600000000001</c:v>
                </c:pt>
                <c:pt idx="200" formatCode="General">
                  <c:v>307.78899999999999</c:v>
                </c:pt>
                <c:pt idx="201" formatCode="General">
                  <c:v>307.67099999999999</c:v>
                </c:pt>
                <c:pt idx="202" formatCode="General">
                  <c:v>307.05099999999999</c:v>
                </c:pt>
                <c:pt idx="203" formatCode="General">
                  <c:v>306.74599999999998</c:v>
                </c:pt>
                <c:pt idx="204" formatCode="General">
                  <c:v>308.41699999999997</c:v>
                </c:pt>
                <c:pt idx="205" formatCode="General">
                  <c:v>310.32600000000002</c:v>
                </c:pt>
                <c:pt idx="206" formatCode="General">
                  <c:v>312.33199999999999</c:v>
                </c:pt>
                <c:pt idx="207" formatCode="General">
                  <c:v>313.548</c:v>
                </c:pt>
                <c:pt idx="208" formatCode="General">
                  <c:v>314.06900000000002</c:v>
                </c:pt>
                <c:pt idx="209" formatCode="General">
                  <c:v>314.17500000000001</c:v>
                </c:pt>
                <c:pt idx="210">
                  <c:v>314.54000000000002</c:v>
                </c:pt>
                <c:pt idx="211" formatCode="General">
                  <c:v>314.79599999999999</c:v>
                </c:pt>
                <c:pt idx="212" formatCode="General">
                  <c:v>315.30099999999999</c:v>
                </c:pt>
                <c:pt idx="213" formatCode="General">
                  <c:v>315.66399999999999</c:v>
                </c:pt>
                <c:pt idx="214" formatCode="General">
                  <c:v>315.49299999999999</c:v>
                </c:pt>
                <c:pt idx="215" formatCode="General">
                  <c:v>315.60500000000002</c:v>
                </c:pt>
                <c:pt idx="216" formatCode="General">
                  <c:v>317.67099999999999</c:v>
                </c:pt>
                <c:pt idx="217" formatCode="General">
                  <c:v>319.08199999999999</c:v>
                </c:pt>
                <c:pt idx="218" formatCode="General">
                  <c:v>319.79899999999998</c:v>
                </c:pt>
                <c:pt idx="219" formatCode="General">
                  <c:v>320.79500000000002</c:v>
                </c:pt>
                <c:pt idx="220" formatCode="General">
                  <c:v>321.46499999999997</c:v>
                </c:pt>
                <c:pt idx="221" formatCode="General">
                  <c:v>322.56099999999998</c:v>
                </c:pt>
                <c:pt idx="222" formatCode="General">
                  <c:v>323.048</c:v>
                </c:pt>
                <c:pt idx="223" formatCode="General">
                  <c:v>323.976</c:v>
                </c:pt>
                <c:pt idx="224">
                  <c:v>324.8</c:v>
                </c:pt>
                <c:pt idx="225" formatCode="General">
                  <c:v>324.46100000000001</c:v>
                </c:pt>
                <c:pt idx="226" formatCode="General">
                  <c:v>324.12200000000001</c:v>
                </c:pt>
                <c:pt idx="227" formatCode="General">
                  <c:v>324.05399999999997</c:v>
                </c:pt>
                <c:pt idx="228" formatCode="General">
                  <c:v>325.25200000000001</c:v>
                </c:pt>
                <c:pt idx="229" formatCode="General">
                  <c:v>326.78500000000003</c:v>
                </c:pt>
              </c:numCache>
            </c:numRef>
          </c:val>
          <c:smooth val="0"/>
          <c:extLst>
            <c:ext xmlns:c16="http://schemas.microsoft.com/office/drawing/2014/chart" uri="{C3380CC4-5D6E-409C-BE32-E72D297353CC}">
              <c16:uniqueId val="{00000000-6DCE-41D9-A492-030BF5F575EC}"/>
            </c:ext>
          </c:extLst>
        </c:ser>
        <c:dLbls>
          <c:showLegendKey val="0"/>
          <c:showVal val="0"/>
          <c:showCatName val="0"/>
          <c:showSerName val="0"/>
          <c:showPercent val="0"/>
          <c:showBubbleSize val="0"/>
        </c:dLbls>
        <c:marker val="1"/>
        <c:smooth val="0"/>
        <c:axId val="136939392"/>
        <c:axId val="136940928"/>
      </c:lineChart>
      <c:dateAx>
        <c:axId val="136939392"/>
        <c:scaling>
          <c:orientation val="minMax"/>
        </c:scaling>
        <c:delete val="0"/>
        <c:axPos val="b"/>
        <c:numFmt formatCode="mmm\-yy" sourceLinked="1"/>
        <c:majorTickMark val="out"/>
        <c:minorTickMark val="none"/>
        <c:tickLblPos val="nextTo"/>
        <c:crossAx val="136940928"/>
        <c:crosses val="autoZero"/>
        <c:auto val="1"/>
        <c:lblOffset val="100"/>
        <c:baseTimeUnit val="months"/>
      </c:dateAx>
      <c:valAx>
        <c:axId val="136940928"/>
        <c:scaling>
          <c:orientation val="minMax"/>
          <c:max val="360"/>
          <c:min val="200"/>
        </c:scaling>
        <c:delete val="0"/>
        <c:axPos val="l"/>
        <c:majorGridlines/>
        <c:numFmt formatCode="0.000" sourceLinked="1"/>
        <c:majorTickMark val="out"/>
        <c:minorTickMark val="none"/>
        <c:tickLblPos val="nextTo"/>
        <c:crossAx val="136939392"/>
        <c:crosses val="autoZero"/>
        <c:crossBetween val="between"/>
        <c:majorUnit val="10"/>
      </c:valAx>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00538865992489E-2"/>
          <c:y val="0.15883703604987251"/>
          <c:w val="0.89069571626420629"/>
          <c:h val="0.59284245849600303"/>
        </c:manualLayout>
      </c:layout>
      <c:lineChart>
        <c:grouping val="standard"/>
        <c:varyColors val="0"/>
        <c:ser>
          <c:idx val="0"/>
          <c:order val="0"/>
          <c:spPr>
            <a:ln w="12700">
              <a:solidFill>
                <a:srgbClr val="FF0000"/>
              </a:solidFill>
              <a:prstDash val="solid"/>
            </a:ln>
          </c:spPr>
          <c:marker>
            <c:symbol val="diamond"/>
            <c:size val="3"/>
            <c:spPr>
              <a:solidFill>
                <a:srgbClr val="000080"/>
              </a:solidFill>
              <a:ln>
                <a:solidFill>
                  <a:srgbClr val="000080"/>
                </a:solidFill>
                <a:prstDash val="solid"/>
              </a:ln>
            </c:spPr>
          </c:marker>
          <c:cat>
            <c:numRef>
              <c:f>'[^MCPI cap.xlsx]Monthly cap'!$A$12:$A$231</c:f>
              <c:numCache>
                <c:formatCode>mmm\-yy</c:formatCode>
                <c:ptCount val="220"/>
                <c:pt idx="0">
                  <c:v>39387</c:v>
                </c:pt>
                <c:pt idx="1">
                  <c:v>39417</c:v>
                </c:pt>
                <c:pt idx="2">
                  <c:v>39448</c:v>
                </c:pt>
                <c:pt idx="3">
                  <c:v>39479</c:v>
                </c:pt>
                <c:pt idx="4">
                  <c:v>39508</c:v>
                </c:pt>
                <c:pt idx="5">
                  <c:v>39539</c:v>
                </c:pt>
                <c:pt idx="6">
                  <c:v>39569</c:v>
                </c:pt>
                <c:pt idx="7">
                  <c:v>39600</c:v>
                </c:pt>
                <c:pt idx="8">
                  <c:v>39630</c:v>
                </c:pt>
                <c:pt idx="9">
                  <c:v>39661</c:v>
                </c:pt>
                <c:pt idx="10">
                  <c:v>39692</c:v>
                </c:pt>
                <c:pt idx="11">
                  <c:v>39722</c:v>
                </c:pt>
                <c:pt idx="12">
                  <c:v>39753</c:v>
                </c:pt>
                <c:pt idx="13">
                  <c:v>39783</c:v>
                </c:pt>
                <c:pt idx="14">
                  <c:v>39814</c:v>
                </c:pt>
                <c:pt idx="15">
                  <c:v>39845</c:v>
                </c:pt>
                <c:pt idx="16">
                  <c:v>39873</c:v>
                </c:pt>
                <c:pt idx="17">
                  <c:v>39904</c:v>
                </c:pt>
                <c:pt idx="18">
                  <c:v>39934</c:v>
                </c:pt>
                <c:pt idx="19">
                  <c:v>39965</c:v>
                </c:pt>
                <c:pt idx="20">
                  <c:v>39995</c:v>
                </c:pt>
                <c:pt idx="21">
                  <c:v>40026</c:v>
                </c:pt>
                <c:pt idx="22">
                  <c:v>40057</c:v>
                </c:pt>
                <c:pt idx="23">
                  <c:v>40087</c:v>
                </c:pt>
                <c:pt idx="24">
                  <c:v>40118</c:v>
                </c:pt>
                <c:pt idx="25">
                  <c:v>40148</c:v>
                </c:pt>
                <c:pt idx="26">
                  <c:v>40179</c:v>
                </c:pt>
                <c:pt idx="27">
                  <c:v>40210</c:v>
                </c:pt>
                <c:pt idx="28">
                  <c:v>40238</c:v>
                </c:pt>
                <c:pt idx="29">
                  <c:v>40269</c:v>
                </c:pt>
                <c:pt idx="30">
                  <c:v>40299</c:v>
                </c:pt>
                <c:pt idx="31">
                  <c:v>40330</c:v>
                </c:pt>
                <c:pt idx="32">
                  <c:v>40360</c:v>
                </c:pt>
                <c:pt idx="33">
                  <c:v>40391</c:v>
                </c:pt>
                <c:pt idx="34">
                  <c:v>40422</c:v>
                </c:pt>
                <c:pt idx="35">
                  <c:v>40452</c:v>
                </c:pt>
                <c:pt idx="36">
                  <c:v>40483</c:v>
                </c:pt>
                <c:pt idx="37">
                  <c:v>40513</c:v>
                </c:pt>
                <c:pt idx="38">
                  <c:v>40544</c:v>
                </c:pt>
                <c:pt idx="39">
                  <c:v>40575</c:v>
                </c:pt>
                <c:pt idx="40">
                  <c:v>40603</c:v>
                </c:pt>
                <c:pt idx="41">
                  <c:v>40634</c:v>
                </c:pt>
                <c:pt idx="42">
                  <c:v>40664</c:v>
                </c:pt>
                <c:pt idx="43">
                  <c:v>40695</c:v>
                </c:pt>
                <c:pt idx="44">
                  <c:v>40725</c:v>
                </c:pt>
                <c:pt idx="45">
                  <c:v>40756</c:v>
                </c:pt>
                <c:pt idx="46">
                  <c:v>40787</c:v>
                </c:pt>
                <c:pt idx="47">
                  <c:v>40817</c:v>
                </c:pt>
                <c:pt idx="48">
                  <c:v>40848</c:v>
                </c:pt>
                <c:pt idx="49">
                  <c:v>40878</c:v>
                </c:pt>
                <c:pt idx="50">
                  <c:v>40909</c:v>
                </c:pt>
                <c:pt idx="51">
                  <c:v>40940</c:v>
                </c:pt>
                <c:pt idx="52">
                  <c:v>40969</c:v>
                </c:pt>
                <c:pt idx="53">
                  <c:v>41000</c:v>
                </c:pt>
                <c:pt idx="54">
                  <c:v>41030</c:v>
                </c:pt>
                <c:pt idx="55">
                  <c:v>41061</c:v>
                </c:pt>
                <c:pt idx="56">
                  <c:v>41091</c:v>
                </c:pt>
                <c:pt idx="57">
                  <c:v>41122</c:v>
                </c:pt>
                <c:pt idx="58">
                  <c:v>41153</c:v>
                </c:pt>
                <c:pt idx="59">
                  <c:v>41183</c:v>
                </c:pt>
                <c:pt idx="60">
                  <c:v>41214</c:v>
                </c:pt>
                <c:pt idx="61">
                  <c:v>41244</c:v>
                </c:pt>
                <c:pt idx="62">
                  <c:v>41287</c:v>
                </c:pt>
                <c:pt idx="63">
                  <c:v>41318</c:v>
                </c:pt>
                <c:pt idx="64">
                  <c:v>41346</c:v>
                </c:pt>
                <c:pt idx="65">
                  <c:v>41377</c:v>
                </c:pt>
                <c:pt idx="66">
                  <c:v>41407</c:v>
                </c:pt>
                <c:pt idx="67">
                  <c:v>41438</c:v>
                </c:pt>
                <c:pt idx="68">
                  <c:v>41468</c:v>
                </c:pt>
                <c:pt idx="69">
                  <c:v>41499</c:v>
                </c:pt>
                <c:pt idx="70">
                  <c:v>41530</c:v>
                </c:pt>
                <c:pt idx="71">
                  <c:v>41560</c:v>
                </c:pt>
                <c:pt idx="72">
                  <c:v>41591</c:v>
                </c:pt>
                <c:pt idx="73">
                  <c:v>41621</c:v>
                </c:pt>
                <c:pt idx="74">
                  <c:v>41652</c:v>
                </c:pt>
                <c:pt idx="75">
                  <c:v>41683</c:v>
                </c:pt>
                <c:pt idx="76">
                  <c:v>41711</c:v>
                </c:pt>
                <c:pt idx="77">
                  <c:v>41742</c:v>
                </c:pt>
                <c:pt idx="78">
                  <c:v>41772</c:v>
                </c:pt>
                <c:pt idx="79">
                  <c:v>41803</c:v>
                </c:pt>
                <c:pt idx="80">
                  <c:v>41833</c:v>
                </c:pt>
                <c:pt idx="81">
                  <c:v>41864</c:v>
                </c:pt>
                <c:pt idx="82">
                  <c:v>41895</c:v>
                </c:pt>
                <c:pt idx="83">
                  <c:v>41925</c:v>
                </c:pt>
                <c:pt idx="84">
                  <c:v>41956</c:v>
                </c:pt>
                <c:pt idx="85">
                  <c:v>41986</c:v>
                </c:pt>
                <c:pt idx="86">
                  <c:v>42017</c:v>
                </c:pt>
                <c:pt idx="87">
                  <c:v>42048</c:v>
                </c:pt>
                <c:pt idx="88">
                  <c:v>42076</c:v>
                </c:pt>
                <c:pt idx="89">
                  <c:v>42107</c:v>
                </c:pt>
                <c:pt idx="90">
                  <c:v>42137</c:v>
                </c:pt>
                <c:pt idx="91">
                  <c:v>42168</c:v>
                </c:pt>
                <c:pt idx="92">
                  <c:v>42198</c:v>
                </c:pt>
                <c:pt idx="93">
                  <c:v>42229</c:v>
                </c:pt>
                <c:pt idx="94">
                  <c:v>42260</c:v>
                </c:pt>
                <c:pt idx="95">
                  <c:v>42290</c:v>
                </c:pt>
                <c:pt idx="96">
                  <c:v>42321</c:v>
                </c:pt>
                <c:pt idx="97">
                  <c:v>42351</c:v>
                </c:pt>
                <c:pt idx="98">
                  <c:v>42382</c:v>
                </c:pt>
                <c:pt idx="99">
                  <c:v>42413</c:v>
                </c:pt>
                <c:pt idx="100">
                  <c:v>42442</c:v>
                </c:pt>
                <c:pt idx="101">
                  <c:v>42473</c:v>
                </c:pt>
                <c:pt idx="102">
                  <c:v>42503</c:v>
                </c:pt>
                <c:pt idx="103">
                  <c:v>42534</c:v>
                </c:pt>
                <c:pt idx="104">
                  <c:v>42564</c:v>
                </c:pt>
                <c:pt idx="105">
                  <c:v>42595</c:v>
                </c:pt>
                <c:pt idx="106">
                  <c:v>42626</c:v>
                </c:pt>
                <c:pt idx="107">
                  <c:v>42656</c:v>
                </c:pt>
                <c:pt idx="108">
                  <c:v>42687</c:v>
                </c:pt>
                <c:pt idx="109">
                  <c:v>42717</c:v>
                </c:pt>
                <c:pt idx="110">
                  <c:v>42748</c:v>
                </c:pt>
                <c:pt idx="111">
                  <c:v>42779</c:v>
                </c:pt>
                <c:pt idx="112">
                  <c:v>42807</c:v>
                </c:pt>
                <c:pt idx="113">
                  <c:v>42838</c:v>
                </c:pt>
                <c:pt idx="114">
                  <c:v>42868</c:v>
                </c:pt>
                <c:pt idx="115">
                  <c:v>42899</c:v>
                </c:pt>
                <c:pt idx="116">
                  <c:v>42929</c:v>
                </c:pt>
                <c:pt idx="117">
                  <c:v>42960</c:v>
                </c:pt>
                <c:pt idx="118">
                  <c:v>42991</c:v>
                </c:pt>
                <c:pt idx="119">
                  <c:v>43021</c:v>
                </c:pt>
                <c:pt idx="120">
                  <c:v>43052</c:v>
                </c:pt>
                <c:pt idx="121">
                  <c:v>43082</c:v>
                </c:pt>
                <c:pt idx="122">
                  <c:v>43113</c:v>
                </c:pt>
                <c:pt idx="123">
                  <c:v>43144</c:v>
                </c:pt>
                <c:pt idx="124">
                  <c:v>43172</c:v>
                </c:pt>
                <c:pt idx="125">
                  <c:v>43203</c:v>
                </c:pt>
                <c:pt idx="126">
                  <c:v>43233</c:v>
                </c:pt>
                <c:pt idx="127">
                  <c:v>43264</c:v>
                </c:pt>
                <c:pt idx="128">
                  <c:v>43294</c:v>
                </c:pt>
                <c:pt idx="129">
                  <c:v>43325</c:v>
                </c:pt>
                <c:pt idx="130">
                  <c:v>43356</c:v>
                </c:pt>
                <c:pt idx="131">
                  <c:v>43386</c:v>
                </c:pt>
                <c:pt idx="132">
                  <c:v>43417</c:v>
                </c:pt>
                <c:pt idx="133">
                  <c:v>43447</c:v>
                </c:pt>
                <c:pt idx="134">
                  <c:v>43478</c:v>
                </c:pt>
                <c:pt idx="135">
                  <c:v>43509</c:v>
                </c:pt>
                <c:pt idx="136">
                  <c:v>43537</c:v>
                </c:pt>
                <c:pt idx="137">
                  <c:v>43568</c:v>
                </c:pt>
                <c:pt idx="138">
                  <c:v>43598</c:v>
                </c:pt>
                <c:pt idx="139">
                  <c:v>43629</c:v>
                </c:pt>
                <c:pt idx="140">
                  <c:v>43659</c:v>
                </c:pt>
                <c:pt idx="141">
                  <c:v>43690</c:v>
                </c:pt>
                <c:pt idx="142">
                  <c:v>43721</c:v>
                </c:pt>
                <c:pt idx="143">
                  <c:v>43751</c:v>
                </c:pt>
                <c:pt idx="144">
                  <c:v>43782</c:v>
                </c:pt>
                <c:pt idx="145">
                  <c:v>43812</c:v>
                </c:pt>
                <c:pt idx="146">
                  <c:v>43843</c:v>
                </c:pt>
                <c:pt idx="147">
                  <c:v>43874</c:v>
                </c:pt>
                <c:pt idx="148">
                  <c:v>43903</c:v>
                </c:pt>
                <c:pt idx="149">
                  <c:v>43934</c:v>
                </c:pt>
                <c:pt idx="150">
                  <c:v>43964</c:v>
                </c:pt>
                <c:pt idx="151">
                  <c:v>43995</c:v>
                </c:pt>
                <c:pt idx="152">
                  <c:v>44025</c:v>
                </c:pt>
                <c:pt idx="153">
                  <c:v>44056</c:v>
                </c:pt>
                <c:pt idx="154">
                  <c:v>44087</c:v>
                </c:pt>
                <c:pt idx="155">
                  <c:v>44117</c:v>
                </c:pt>
                <c:pt idx="156">
                  <c:v>44148</c:v>
                </c:pt>
                <c:pt idx="157">
                  <c:v>44178</c:v>
                </c:pt>
                <c:pt idx="158">
                  <c:v>44209</c:v>
                </c:pt>
                <c:pt idx="159">
                  <c:v>44240</c:v>
                </c:pt>
                <c:pt idx="160">
                  <c:v>44268</c:v>
                </c:pt>
                <c:pt idx="161">
                  <c:v>44299</c:v>
                </c:pt>
                <c:pt idx="162">
                  <c:v>44329</c:v>
                </c:pt>
                <c:pt idx="163">
                  <c:v>44360</c:v>
                </c:pt>
                <c:pt idx="164">
                  <c:v>44390</c:v>
                </c:pt>
                <c:pt idx="165">
                  <c:v>44421</c:v>
                </c:pt>
                <c:pt idx="166">
                  <c:v>44452</c:v>
                </c:pt>
                <c:pt idx="167">
                  <c:v>44482</c:v>
                </c:pt>
                <c:pt idx="168">
                  <c:v>44513</c:v>
                </c:pt>
                <c:pt idx="169">
                  <c:v>44543</c:v>
                </c:pt>
                <c:pt idx="170">
                  <c:v>44574</c:v>
                </c:pt>
                <c:pt idx="171">
                  <c:v>44605</c:v>
                </c:pt>
                <c:pt idx="172">
                  <c:v>44633</c:v>
                </c:pt>
                <c:pt idx="173">
                  <c:v>44664</c:v>
                </c:pt>
                <c:pt idx="174">
                  <c:v>44694</c:v>
                </c:pt>
                <c:pt idx="175">
                  <c:v>44725</c:v>
                </c:pt>
                <c:pt idx="176">
                  <c:v>44755</c:v>
                </c:pt>
                <c:pt idx="177">
                  <c:v>44786</c:v>
                </c:pt>
                <c:pt idx="178">
                  <c:v>44817</c:v>
                </c:pt>
                <c:pt idx="179">
                  <c:v>44847</c:v>
                </c:pt>
                <c:pt idx="180">
                  <c:v>44878</c:v>
                </c:pt>
                <c:pt idx="181">
                  <c:v>44908</c:v>
                </c:pt>
                <c:pt idx="182">
                  <c:v>44939</c:v>
                </c:pt>
                <c:pt idx="183">
                  <c:v>44970</c:v>
                </c:pt>
                <c:pt idx="184">
                  <c:v>44998</c:v>
                </c:pt>
                <c:pt idx="185">
                  <c:v>45029</c:v>
                </c:pt>
                <c:pt idx="186">
                  <c:v>45059</c:v>
                </c:pt>
                <c:pt idx="187">
                  <c:v>45090</c:v>
                </c:pt>
                <c:pt idx="188">
                  <c:v>45120</c:v>
                </c:pt>
                <c:pt idx="189">
                  <c:v>45151</c:v>
                </c:pt>
                <c:pt idx="190">
                  <c:v>45182</c:v>
                </c:pt>
                <c:pt idx="191">
                  <c:v>45212</c:v>
                </c:pt>
                <c:pt idx="192">
                  <c:v>45243</c:v>
                </c:pt>
                <c:pt idx="193">
                  <c:v>45273</c:v>
                </c:pt>
                <c:pt idx="194">
                  <c:v>45304</c:v>
                </c:pt>
                <c:pt idx="195">
                  <c:v>45335</c:v>
                </c:pt>
                <c:pt idx="196">
                  <c:v>45364</c:v>
                </c:pt>
                <c:pt idx="197">
                  <c:v>45395</c:v>
                </c:pt>
                <c:pt idx="198">
                  <c:v>45425</c:v>
                </c:pt>
                <c:pt idx="199">
                  <c:v>45456</c:v>
                </c:pt>
                <c:pt idx="200">
                  <c:v>45486</c:v>
                </c:pt>
                <c:pt idx="201">
                  <c:v>45517</c:v>
                </c:pt>
                <c:pt idx="202">
                  <c:v>45548</c:v>
                </c:pt>
                <c:pt idx="203">
                  <c:v>45578</c:v>
                </c:pt>
                <c:pt idx="204">
                  <c:v>45609</c:v>
                </c:pt>
                <c:pt idx="205">
                  <c:v>45639</c:v>
                </c:pt>
                <c:pt idx="206">
                  <c:v>45670</c:v>
                </c:pt>
                <c:pt idx="207">
                  <c:v>45701</c:v>
                </c:pt>
                <c:pt idx="208">
                  <c:v>45729</c:v>
                </c:pt>
                <c:pt idx="209">
                  <c:v>45760</c:v>
                </c:pt>
                <c:pt idx="210">
                  <c:v>45790</c:v>
                </c:pt>
                <c:pt idx="211">
                  <c:v>45821</c:v>
                </c:pt>
                <c:pt idx="212">
                  <c:v>45851</c:v>
                </c:pt>
                <c:pt idx="213">
                  <c:v>45882</c:v>
                </c:pt>
                <c:pt idx="214">
                  <c:v>45913</c:v>
                </c:pt>
                <c:pt idx="215">
                  <c:v>45943</c:v>
                </c:pt>
                <c:pt idx="216">
                  <c:v>45974</c:v>
                </c:pt>
                <c:pt idx="217">
                  <c:v>46004</c:v>
                </c:pt>
                <c:pt idx="218">
                  <c:v>46035</c:v>
                </c:pt>
                <c:pt idx="219">
                  <c:v>46066</c:v>
                </c:pt>
              </c:numCache>
            </c:numRef>
          </c:cat>
          <c:val>
            <c:numRef>
              <c:f>'[^MCPI cap.xlsx]Monthly cap'!$D$12:$D$231</c:f>
              <c:numCache>
                <c:formatCode>0.000</c:formatCode>
                <c:ptCount val="220"/>
                <c:pt idx="0">
                  <c:v>2.5</c:v>
                </c:pt>
                <c:pt idx="1">
                  <c:v>2.7</c:v>
                </c:pt>
                <c:pt idx="2">
                  <c:v>2.9</c:v>
                </c:pt>
                <c:pt idx="3">
                  <c:v>3</c:v>
                </c:pt>
                <c:pt idx="4">
                  <c:v>3.1</c:v>
                </c:pt>
                <c:pt idx="5">
                  <c:v>3.3</c:v>
                </c:pt>
                <c:pt idx="6">
                  <c:v>3.4</c:v>
                </c:pt>
                <c:pt idx="7">
                  <c:v>3.5</c:v>
                </c:pt>
                <c:pt idx="8">
                  <c:v>3.7</c:v>
                </c:pt>
                <c:pt idx="9">
                  <c:v>4</c:v>
                </c:pt>
                <c:pt idx="10">
                  <c:v>4.3</c:v>
                </c:pt>
                <c:pt idx="11">
                  <c:v>4.4000000000000004</c:v>
                </c:pt>
                <c:pt idx="12">
                  <c:v>4.5</c:v>
                </c:pt>
                <c:pt idx="13">
                  <c:v>4.2</c:v>
                </c:pt>
                <c:pt idx="14">
                  <c:v>3.8</c:v>
                </c:pt>
                <c:pt idx="15">
                  <c:v>3.5</c:v>
                </c:pt>
                <c:pt idx="16">
                  <c:v>3.2</c:v>
                </c:pt>
                <c:pt idx="17">
                  <c:v>2.8</c:v>
                </c:pt>
                <c:pt idx="18">
                  <c:v>2.4</c:v>
                </c:pt>
                <c:pt idx="19">
                  <c:v>1.9</c:v>
                </c:pt>
                <c:pt idx="20">
                  <c:v>1.4</c:v>
                </c:pt>
                <c:pt idx="21">
                  <c:v>0.8</c:v>
                </c:pt>
                <c:pt idx="22">
                  <c:v>0.2</c:v>
                </c:pt>
                <c:pt idx="23">
                  <c:v>-0.3</c:v>
                </c:pt>
                <c:pt idx="24">
                  <c:v>-0.63400000000000001</c:v>
                </c:pt>
                <c:pt idx="25">
                  <c:v>-0.56999999999999995</c:v>
                </c:pt>
                <c:pt idx="26">
                  <c:v>-0.35599999999999998</c:v>
                </c:pt>
                <c:pt idx="27">
                  <c:v>-0.14299999999999999</c:v>
                </c:pt>
                <c:pt idx="28">
                  <c:v>1.2999999999999999E-2</c:v>
                </c:pt>
                <c:pt idx="29">
                  <c:v>0.23599999999999999</c:v>
                </c:pt>
                <c:pt idx="30">
                  <c:v>0.48199999999999998</c:v>
                </c:pt>
                <c:pt idx="31">
                  <c:v>0.75700000000000001</c:v>
                </c:pt>
                <c:pt idx="32">
                  <c:v>0.96799999999999997</c:v>
                </c:pt>
                <c:pt idx="33">
                  <c:v>1.252</c:v>
                </c:pt>
                <c:pt idx="34">
                  <c:v>1.4770000000000001</c:v>
                </c:pt>
                <c:pt idx="35">
                  <c:v>1.6850000000000001</c:v>
                </c:pt>
                <c:pt idx="36">
                  <c:v>1.7989999999999999</c:v>
                </c:pt>
                <c:pt idx="37">
                  <c:v>1.7410000000000001</c:v>
                </c:pt>
                <c:pt idx="38">
                  <c:v>1.64</c:v>
                </c:pt>
                <c:pt idx="39">
                  <c:v>1.5589999999999999</c:v>
                </c:pt>
                <c:pt idx="40">
                  <c:v>1.5569999999999999</c:v>
                </c:pt>
                <c:pt idx="41">
                  <c:v>1.589</c:v>
                </c:pt>
                <c:pt idx="42">
                  <c:v>1.6679999999999999</c:v>
                </c:pt>
                <c:pt idx="43">
                  <c:v>2.008</c:v>
                </c:pt>
                <c:pt idx="44">
                  <c:v>2.2080000000000002</c:v>
                </c:pt>
                <c:pt idx="45">
                  <c:v>2.4260000000000002</c:v>
                </c:pt>
                <c:pt idx="46">
                  <c:v>2.653</c:v>
                </c:pt>
                <c:pt idx="47">
                  <c:v>2.8490000000000002</c:v>
                </c:pt>
                <c:pt idx="48">
                  <c:v>3.036</c:v>
                </c:pt>
                <c:pt idx="49">
                  <c:v>3.157</c:v>
                </c:pt>
                <c:pt idx="50">
                  <c:v>3.2629999999999999</c:v>
                </c:pt>
                <c:pt idx="51">
                  <c:v>3.3260000000000001</c:v>
                </c:pt>
                <c:pt idx="52">
                  <c:v>3.3220000000000001</c:v>
                </c:pt>
                <c:pt idx="53">
                  <c:v>3.2480000000000002</c:v>
                </c:pt>
                <c:pt idx="54">
                  <c:v>3.09</c:v>
                </c:pt>
                <c:pt idx="55">
                  <c:v>2.93</c:v>
                </c:pt>
                <c:pt idx="56">
                  <c:v>2.7429999999999999</c:v>
                </c:pt>
                <c:pt idx="57">
                  <c:v>2.57</c:v>
                </c:pt>
                <c:pt idx="58">
                  <c:v>2.415</c:v>
                </c:pt>
                <c:pt idx="59">
                  <c:v>2.3029999999999999</c:v>
                </c:pt>
                <c:pt idx="60">
                  <c:v>2.17</c:v>
                </c:pt>
                <c:pt idx="61">
                  <c:v>2.069</c:v>
                </c:pt>
                <c:pt idx="62">
                  <c:v>1.96</c:v>
                </c:pt>
                <c:pt idx="63">
                  <c:v>1.887</c:v>
                </c:pt>
                <c:pt idx="64">
                  <c:v>1.7889999999999999</c:v>
                </c:pt>
                <c:pt idx="65">
                  <c:v>1.6859999999999999</c:v>
                </c:pt>
                <c:pt idx="66">
                  <c:v>1.657</c:v>
                </c:pt>
                <c:pt idx="67">
                  <c:v>1.6639999999999999</c:v>
                </c:pt>
                <c:pt idx="68">
                  <c:v>1.71</c:v>
                </c:pt>
                <c:pt idx="69">
                  <c:v>1.696</c:v>
                </c:pt>
                <c:pt idx="70">
                  <c:v>1.6279999999999999</c:v>
                </c:pt>
                <c:pt idx="71">
                  <c:v>1.528</c:v>
                </c:pt>
                <c:pt idx="72">
                  <c:v>1.484</c:v>
                </c:pt>
                <c:pt idx="73">
                  <c:v>1.4650000000000001</c:v>
                </c:pt>
                <c:pt idx="74">
                  <c:v>1.464</c:v>
                </c:pt>
                <c:pt idx="75">
                  <c:v>1.393</c:v>
                </c:pt>
                <c:pt idx="76">
                  <c:v>1.3959999999999999</c:v>
                </c:pt>
                <c:pt idx="77">
                  <c:v>1.4710000000000001</c:v>
                </c:pt>
                <c:pt idx="78">
                  <c:v>1.5349999999999999</c:v>
                </c:pt>
                <c:pt idx="79">
                  <c:v>1.5620000000000001</c:v>
                </c:pt>
                <c:pt idx="80">
                  <c:v>1.5649999999999999</c:v>
                </c:pt>
                <c:pt idx="81">
                  <c:v>1.58</c:v>
                </c:pt>
                <c:pt idx="82">
                  <c:v>1.62</c:v>
                </c:pt>
                <c:pt idx="83">
                  <c:v>1.6779999999999999</c:v>
                </c:pt>
                <c:pt idx="84">
                  <c:v>1.6850000000000001</c:v>
                </c:pt>
                <c:pt idx="85">
                  <c:v>1.6220000000000001</c:v>
                </c:pt>
                <c:pt idx="86">
                  <c:v>1.4830000000000001</c:v>
                </c:pt>
                <c:pt idx="87">
                  <c:v>1.3859999999999999</c:v>
                </c:pt>
                <c:pt idx="88">
                  <c:v>1.2529999999999999</c:v>
                </c:pt>
                <c:pt idx="89">
                  <c:v>1.0720000000000001</c:v>
                </c:pt>
                <c:pt idx="90">
                  <c:v>0.89100000000000001</c:v>
                </c:pt>
                <c:pt idx="91">
                  <c:v>0.72799999999999998</c:v>
                </c:pt>
                <c:pt idx="92">
                  <c:v>0.57599999999999996</c:v>
                </c:pt>
                <c:pt idx="93">
                  <c:v>0.45100000000000001</c:v>
                </c:pt>
                <c:pt idx="94" formatCode="General">
                  <c:v>0.311</c:v>
                </c:pt>
                <c:pt idx="95" formatCode="General">
                  <c:v>0.187</c:v>
                </c:pt>
                <c:pt idx="96">
                  <c:v>0.12</c:v>
                </c:pt>
                <c:pt idx="97" formatCode="General">
                  <c:v>0.11899999999999999</c:v>
                </c:pt>
                <c:pt idx="98" formatCode="General">
                  <c:v>0.23899999999999999</c:v>
                </c:pt>
                <c:pt idx="99" formatCode="General">
                  <c:v>0.32500000000000001</c:v>
                </c:pt>
                <c:pt idx="100" formatCode="General">
                  <c:v>0.40200000000000002</c:v>
                </c:pt>
                <c:pt idx="101" formatCode="General">
                  <c:v>0.51300000000000001</c:v>
                </c:pt>
                <c:pt idx="102" formatCode="General">
                  <c:v>0.60199999999999998</c:v>
                </c:pt>
                <c:pt idx="103" formatCode="General">
                  <c:v>0.67600000000000005</c:v>
                </c:pt>
                <c:pt idx="104" formatCode="General">
                  <c:v>0.73099999999999998</c:v>
                </c:pt>
                <c:pt idx="105" formatCode="General">
                  <c:v>0.80400000000000005</c:v>
                </c:pt>
                <c:pt idx="106" formatCode="General">
                  <c:v>0.92800000000000005</c:v>
                </c:pt>
                <c:pt idx="107" formatCode="General">
                  <c:v>1.0509999999999999</c:v>
                </c:pt>
                <c:pt idx="108">
                  <c:v>1.1499999999999999</c:v>
                </c:pt>
                <c:pt idx="109" formatCode="General">
                  <c:v>1.262</c:v>
                </c:pt>
                <c:pt idx="110" formatCode="General">
                  <c:v>1.355</c:v>
                </c:pt>
                <c:pt idx="111" formatCode="General">
                  <c:v>1.498</c:v>
                </c:pt>
                <c:pt idx="112" formatCode="General">
                  <c:v>1.625</c:v>
                </c:pt>
                <c:pt idx="113" formatCode="General">
                  <c:v>1.7150000000000001</c:v>
                </c:pt>
                <c:pt idx="114" formatCode="General">
                  <c:v>1.786</c:v>
                </c:pt>
                <c:pt idx="115" formatCode="General">
                  <c:v>1.839</c:v>
                </c:pt>
                <c:pt idx="116" formatCode="General">
                  <c:v>1.9139999999999999</c:v>
                </c:pt>
                <c:pt idx="117" formatCode="General">
                  <c:v>1.9870000000000001</c:v>
                </c:pt>
                <c:pt idx="118" formatCode="General">
                  <c:v>2.0510000000000002</c:v>
                </c:pt>
                <c:pt idx="119" formatCode="General">
                  <c:v>2.085</c:v>
                </c:pt>
                <c:pt idx="120" formatCode="General">
                  <c:v>2.1269999999999998</c:v>
                </c:pt>
                <c:pt idx="121">
                  <c:v>2.13</c:v>
                </c:pt>
                <c:pt idx="122" formatCode="General">
                  <c:v>2.0950000000000002</c:v>
                </c:pt>
                <c:pt idx="123" formatCode="General">
                  <c:v>2.052</c:v>
                </c:pt>
                <c:pt idx="124" formatCode="General">
                  <c:v>2.0510000000000002</c:v>
                </c:pt>
                <c:pt idx="125" formatCode="General">
                  <c:v>2.073</c:v>
                </c:pt>
                <c:pt idx="126" formatCode="General">
                  <c:v>2.1509999999999998</c:v>
                </c:pt>
                <c:pt idx="127" formatCode="General">
                  <c:v>2.254</c:v>
                </c:pt>
                <c:pt idx="128" formatCode="General">
                  <c:v>2.3559999999999999</c:v>
                </c:pt>
                <c:pt idx="129" formatCode="General">
                  <c:v>2.419</c:v>
                </c:pt>
                <c:pt idx="130" formatCode="General">
                  <c:v>2.423</c:v>
                </c:pt>
                <c:pt idx="131">
                  <c:v>2.4630000000000001</c:v>
                </c:pt>
                <c:pt idx="132">
                  <c:v>2.46</c:v>
                </c:pt>
                <c:pt idx="133" formatCode="General">
                  <c:v>2.4430000000000001</c:v>
                </c:pt>
                <c:pt idx="134" formatCode="General">
                  <c:v>2.3980000000000001</c:v>
                </c:pt>
                <c:pt idx="135">
                  <c:v>2.34</c:v>
                </c:pt>
                <c:pt idx="136" formatCode="General">
                  <c:v>2.298</c:v>
                </c:pt>
                <c:pt idx="137">
                  <c:v>2.2585845852344244</c:v>
                </c:pt>
                <c:pt idx="138" formatCode="General">
                  <c:v>2.1739999999999999</c:v>
                </c:pt>
                <c:pt idx="139">
                  <c:v>2.0723657143624674</c:v>
                </c:pt>
                <c:pt idx="140" formatCode="General">
                  <c:v>1.978</c:v>
                </c:pt>
                <c:pt idx="141">
                  <c:v>1.9</c:v>
                </c:pt>
                <c:pt idx="142" formatCode="General">
                  <c:v>1.853</c:v>
                </c:pt>
                <c:pt idx="143" formatCode="General">
                  <c:v>1.7909999999999999</c:v>
                </c:pt>
                <c:pt idx="144" formatCode="General">
                  <c:v>1.7809999999999999</c:v>
                </c:pt>
                <c:pt idx="145" formatCode="General">
                  <c:v>1.8120000000000001</c:v>
                </c:pt>
                <c:pt idx="146">
                  <c:v>1.89</c:v>
                </c:pt>
                <c:pt idx="147">
                  <c:v>1.9576207449935712</c:v>
                </c:pt>
                <c:pt idx="148">
                  <c:v>1.93</c:v>
                </c:pt>
                <c:pt idx="149">
                  <c:v>1.79</c:v>
                </c:pt>
                <c:pt idx="150">
                  <c:v>1.649</c:v>
                </c:pt>
                <c:pt idx="151">
                  <c:v>1.5640000000000001</c:v>
                </c:pt>
                <c:pt idx="152">
                  <c:v>1.4950000000000001</c:v>
                </c:pt>
                <c:pt idx="153">
                  <c:v>1.458</c:v>
                </c:pt>
                <c:pt idx="154">
                  <c:v>1.43</c:v>
                </c:pt>
                <c:pt idx="155">
                  <c:v>1.3819999999999999</c:v>
                </c:pt>
                <c:pt idx="156">
                  <c:v>1.3089999999999999</c:v>
                </c:pt>
                <c:pt idx="157">
                  <c:v>1.234</c:v>
                </c:pt>
                <c:pt idx="158" formatCode="General">
                  <c:v>1.145</c:v>
                </c:pt>
                <c:pt idx="159" formatCode="General">
                  <c:v>1.0920000000000001</c:v>
                </c:pt>
                <c:pt idx="160" formatCode="General">
                  <c:v>1.1830000000000001</c:v>
                </c:pt>
                <c:pt idx="161">
                  <c:v>1.5010353980350333</c:v>
                </c:pt>
                <c:pt idx="162" formatCode="General">
                  <c:v>1.9059999999999999</c:v>
                </c:pt>
                <c:pt idx="163" formatCode="General">
                  <c:v>2.302</c:v>
                </c:pt>
                <c:pt idx="164" formatCode="General">
                  <c:v>2.6680000000000001</c:v>
                </c:pt>
                <c:pt idx="165" formatCode="General">
                  <c:v>2.9980000000000002</c:v>
                </c:pt>
                <c:pt idx="166" formatCode="General">
                  <c:v>3.3340000000000001</c:v>
                </c:pt>
                <c:pt idx="167" formatCode="General">
                  <c:v>3.7549999999999999</c:v>
                </c:pt>
                <c:pt idx="168" formatCode="General">
                  <c:v>4.2249999999999996</c:v>
                </c:pt>
                <c:pt idx="169" formatCode="General">
                  <c:v>4.6980000000000004</c:v>
                </c:pt>
                <c:pt idx="170" formatCode="General">
                  <c:v>5.2060000000000004</c:v>
                </c:pt>
                <c:pt idx="171" formatCode="General">
                  <c:v>5.7240000000000002</c:v>
                </c:pt>
                <c:pt idx="172">
                  <c:v>6.22</c:v>
                </c:pt>
                <c:pt idx="173" formatCode="General">
                  <c:v>6.5629999999999997</c:v>
                </c:pt>
                <c:pt idx="174" formatCode="General">
                  <c:v>6.8630000000000004</c:v>
                </c:pt>
                <c:pt idx="175" formatCode="General">
                  <c:v>7.173</c:v>
                </c:pt>
                <c:pt idx="176" formatCode="General">
                  <c:v>7.4370000000000003</c:v>
                </c:pt>
                <c:pt idx="177">
                  <c:v>7.6858212841943052</c:v>
                </c:pt>
                <c:pt idx="178">
                  <c:v>7.9167928626371786</c:v>
                </c:pt>
                <c:pt idx="179">
                  <c:v>8.0393022742326856</c:v>
                </c:pt>
                <c:pt idx="180">
                  <c:v>8.058462708018288</c:v>
                </c:pt>
                <c:pt idx="181" formatCode="General">
                  <c:v>8.0030000000000001</c:v>
                </c:pt>
                <c:pt idx="182" formatCode="General">
                  <c:v>7.9080000000000004</c:v>
                </c:pt>
                <c:pt idx="183" formatCode="General">
                  <c:v>7.7489999999999997</c:v>
                </c:pt>
                <c:pt idx="184" formatCode="General">
                  <c:v>7.4459999999999997</c:v>
                </c:pt>
                <c:pt idx="185" formatCode="General">
                  <c:v>7.1630000000000003</c:v>
                </c:pt>
                <c:pt idx="186" formatCode="General">
                  <c:v>6.7779999999999996</c:v>
                </c:pt>
                <c:pt idx="187" formatCode="General">
                  <c:v>6.2619999999999996</c:v>
                </c:pt>
                <c:pt idx="188">
                  <c:v>5.8123135037927431</c:v>
                </c:pt>
                <c:pt idx="189">
                  <c:v>5.4314933910173835</c:v>
                </c:pt>
                <c:pt idx="190">
                  <c:v>5.0625340677584285</c:v>
                </c:pt>
                <c:pt idx="191">
                  <c:v>4.692696038485944</c:v>
                </c:pt>
                <c:pt idx="192">
                  <c:v>4.367828856532463</c:v>
                </c:pt>
                <c:pt idx="193">
                  <c:v>4.1163383837448997</c:v>
                </c:pt>
                <c:pt idx="194" formatCode="General">
                  <c:v>3.847</c:v>
                </c:pt>
                <c:pt idx="195" formatCode="General">
                  <c:v>3.613</c:v>
                </c:pt>
                <c:pt idx="196" formatCode="General">
                  <c:v>3.4910000000000001</c:v>
                </c:pt>
                <c:pt idx="197" formatCode="General">
                  <c:v>3.363</c:v>
                </c:pt>
                <c:pt idx="198" formatCode="General">
                  <c:v>3.2989999999999999</c:v>
                </c:pt>
                <c:pt idx="199" formatCode="General">
                  <c:v>3.2930000000000001</c:v>
                </c:pt>
                <c:pt idx="200">
                  <c:v>3.2741805534947321</c:v>
                </c:pt>
                <c:pt idx="201" formatCode="General">
                  <c:v>3.1789999999999998</c:v>
                </c:pt>
                <c:pt idx="202" formatCode="General">
                  <c:v>3.0739999999999998</c:v>
                </c:pt>
                <c:pt idx="203">
                  <c:v>3.02</c:v>
                </c:pt>
                <c:pt idx="204">
                  <c:v>2.9874645890409335</c:v>
                </c:pt>
                <c:pt idx="205">
                  <c:v>2.949525204852077</c:v>
                </c:pt>
                <c:pt idx="206" formatCode="General">
                  <c:v>2.9420000000000002</c:v>
                </c:pt>
                <c:pt idx="207" formatCode="General">
                  <c:v>2.915</c:v>
                </c:pt>
                <c:pt idx="208" formatCode="General">
                  <c:v>2.8239999999999998</c:v>
                </c:pt>
                <c:pt idx="209" formatCode="General">
                  <c:v>2.7370000000000001</c:v>
                </c:pt>
                <c:pt idx="210" formatCode="General">
                  <c:v>2.661</c:v>
                </c:pt>
                <c:pt idx="211" formatCode="General">
                  <c:v>2.6360000000000001</c:v>
                </c:pt>
                <c:pt idx="212" formatCode="General">
                  <c:v>2.621</c:v>
                </c:pt>
                <c:pt idx="213" formatCode="General">
                  <c:v>2.653</c:v>
                </c:pt>
                <c:pt idx="214" formatCode="General">
                  <c:v>2.7010000000000001</c:v>
                </c:pt>
                <c:pt idx="215" formatCode="General">
                  <c:v>2.7170000000000001</c:v>
                </c:pt>
                <c:pt idx="216" formatCode="General">
                  <c:v>2.7149999999999999</c:v>
                </c:pt>
                <c:pt idx="217" formatCode="General">
                  <c:v>2.698</c:v>
                </c:pt>
                <c:pt idx="218" formatCode="General">
                  <c:v>2.6469999999999998</c:v>
                </c:pt>
                <c:pt idx="219" formatCode="General">
                  <c:v>2.613</c:v>
                </c:pt>
              </c:numCache>
            </c:numRef>
          </c:val>
          <c:smooth val="0"/>
          <c:extLst>
            <c:ext xmlns:c16="http://schemas.microsoft.com/office/drawing/2014/chart" uri="{C3380CC4-5D6E-409C-BE32-E72D297353CC}">
              <c16:uniqueId val="{00000000-C0D1-494D-850D-005254CC0CB6}"/>
            </c:ext>
          </c:extLst>
        </c:ser>
        <c:dLbls>
          <c:showLegendKey val="0"/>
          <c:showVal val="0"/>
          <c:showCatName val="0"/>
          <c:showSerName val="0"/>
          <c:showPercent val="0"/>
          <c:showBubbleSize val="0"/>
        </c:dLbls>
        <c:marker val="1"/>
        <c:smooth val="0"/>
        <c:axId val="140936704"/>
        <c:axId val="140939264"/>
      </c:lineChart>
      <c:dateAx>
        <c:axId val="140936704"/>
        <c:scaling>
          <c:orientation val="minMax"/>
          <c:max val="46174"/>
        </c:scaling>
        <c:delete val="0"/>
        <c:axPos val="b"/>
        <c:majorGridlines>
          <c:spPr>
            <a:ln w="3175">
              <a:solidFill>
                <a:srgbClr val="C0C0C0"/>
              </a:solidFill>
              <a:prstDash val="solid"/>
            </a:ln>
          </c:spPr>
        </c:majorGridlines>
        <c:title>
          <c:tx>
            <c:rich>
              <a:bodyPr/>
              <a:lstStyle/>
              <a:p>
                <a:pPr>
                  <a:defRPr sz="800" b="1" i="0" u="none" strike="noStrike" baseline="0">
                    <a:solidFill>
                      <a:srgbClr val="000000"/>
                    </a:solidFill>
                    <a:latin typeface="Arial"/>
                    <a:ea typeface="Arial"/>
                    <a:cs typeface="Arial"/>
                  </a:defRPr>
                </a:pPr>
                <a:r>
                  <a:rPr lang="en-US" sz="800"/>
                  <a:t>Month of Calculation</a:t>
                </a:r>
              </a:p>
            </c:rich>
          </c:tx>
          <c:layout>
            <c:manualLayout>
              <c:xMode val="edge"/>
              <c:yMode val="edge"/>
              <c:x val="0.42650955573477473"/>
              <c:y val="0.91275355681210979"/>
            </c:manualLayout>
          </c:layout>
          <c:overlay val="0"/>
          <c:spPr>
            <a:noFill/>
            <a:ln w="25400">
              <a:noFill/>
            </a:ln>
          </c:spPr>
        </c:title>
        <c:numFmt formatCode="[$-409]mmm\-yy;@" sourceLinked="0"/>
        <c:majorTickMark val="out"/>
        <c:minorTickMark val="out"/>
        <c:tickLblPos val="low"/>
        <c:spPr>
          <a:ln w="25400">
            <a:solidFill>
              <a:srgbClr val="000000"/>
            </a:solidFill>
            <a:prstDash val="solid"/>
          </a:ln>
        </c:spPr>
        <c:txPr>
          <a:bodyPr rot="-2700000" vert="horz"/>
          <a:lstStyle/>
          <a:p>
            <a:pPr>
              <a:defRPr sz="700" b="0" i="0" u="none" strike="noStrike" baseline="0">
                <a:solidFill>
                  <a:srgbClr val="000000"/>
                </a:solidFill>
                <a:latin typeface="Arial"/>
                <a:ea typeface="Arial"/>
                <a:cs typeface="Arial"/>
              </a:defRPr>
            </a:pPr>
            <a:endParaRPr lang="en-US"/>
          </a:p>
        </c:txPr>
        <c:crossAx val="140939264"/>
        <c:crosses val="autoZero"/>
        <c:auto val="1"/>
        <c:lblOffset val="180"/>
        <c:baseTimeUnit val="months"/>
        <c:majorUnit val="1"/>
        <c:majorTimeUnit val="months"/>
        <c:minorUnit val="1"/>
        <c:minorTimeUnit val="months"/>
      </c:dateAx>
      <c:valAx>
        <c:axId val="140939264"/>
        <c:scaling>
          <c:orientation val="minMax"/>
        </c:scaling>
        <c:delete val="0"/>
        <c:axPos val="l"/>
        <c:majorGridlines>
          <c:spPr>
            <a:ln w="3175">
              <a:solidFill>
                <a:srgbClr val="C0C0C0"/>
              </a:solidFill>
              <a:prstDash val="solid"/>
            </a:ln>
          </c:spPr>
        </c:majorGridlines>
        <c:title>
          <c:tx>
            <c:rich>
              <a:bodyPr/>
              <a:lstStyle/>
              <a:p>
                <a:pPr>
                  <a:defRPr sz="800" b="1" i="0" u="none" strike="noStrike" baseline="0">
                    <a:solidFill>
                      <a:srgbClr val="000000"/>
                    </a:solidFill>
                    <a:latin typeface="Arial"/>
                    <a:ea typeface="Arial"/>
                    <a:cs typeface="Arial"/>
                  </a:defRPr>
                </a:pPr>
                <a:r>
                  <a:rPr lang="en-US" sz="800"/>
                  <a:t>Net Authority</a:t>
                </a:r>
              </a:p>
            </c:rich>
          </c:tx>
          <c:layout>
            <c:manualLayout>
              <c:xMode val="edge"/>
              <c:yMode val="edge"/>
              <c:x val="1.7060408496631433E-2"/>
              <c:y val="0.35794253906181189"/>
            </c:manualLayout>
          </c:layout>
          <c:overlay val="0"/>
          <c:spPr>
            <a:noFill/>
            <a:ln w="25400">
              <a:noFill/>
            </a:ln>
          </c:spPr>
        </c:title>
        <c:numFmt formatCode="0.000" sourceLinked="1"/>
        <c:majorTickMark val="out"/>
        <c:minorTickMark val="out"/>
        <c:tickLblPos val="nextTo"/>
        <c:spPr>
          <a:ln w="9525">
            <a:noFill/>
          </a:ln>
        </c:spPr>
        <c:txPr>
          <a:bodyPr rot="0" vert="horz"/>
          <a:lstStyle/>
          <a:p>
            <a:pPr>
              <a:defRPr sz="700" b="0" i="0" u="none" strike="noStrike" baseline="0">
                <a:solidFill>
                  <a:srgbClr val="000000"/>
                </a:solidFill>
                <a:latin typeface="Arial"/>
                <a:ea typeface="Arial"/>
                <a:cs typeface="Arial"/>
              </a:defRPr>
            </a:pPr>
            <a:endParaRPr lang="en-US"/>
          </a:p>
        </c:txPr>
        <c:crossAx val="140936704"/>
        <c:crosses val="autoZero"/>
        <c:crossBetween val="midCat"/>
      </c:valAx>
      <c:spPr>
        <a:pattFill prst="pct5">
          <a:fgClr>
            <a:srgbClr val="FFFFFF"/>
          </a:fgClr>
          <a:bgClr>
            <a:srgbClr val="FFFFFF"/>
          </a:bgClr>
        </a:patt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6909613041765E-2"/>
          <c:y val="0.15883703604987251"/>
          <c:w val="0.88643108012976168"/>
          <c:h val="0.59284245849600303"/>
        </c:manualLayout>
      </c:layout>
      <c:lineChart>
        <c:grouping val="standard"/>
        <c:varyColors val="0"/>
        <c:ser>
          <c:idx val="0"/>
          <c:order val="0"/>
          <c:spPr>
            <a:ln w="12700">
              <a:solidFill>
                <a:srgbClr val="FF0000"/>
              </a:solidFill>
              <a:prstDash val="solid"/>
            </a:ln>
          </c:spPr>
          <c:marker>
            <c:symbol val="diamond"/>
            <c:size val="3"/>
            <c:spPr>
              <a:solidFill>
                <a:srgbClr val="000080"/>
              </a:solidFill>
              <a:ln>
                <a:solidFill>
                  <a:srgbClr val="000080"/>
                </a:solidFill>
                <a:prstDash val="solid"/>
              </a:ln>
            </c:spPr>
          </c:marker>
          <c:cat>
            <c:numRef>
              <c:f>'[^MCPI cap.xlsx]Monthly cap'!$A$13:$A$231</c:f>
              <c:numCache>
                <c:formatCode>mmm\-yy</c:formatCode>
                <c:ptCount val="219"/>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pt idx="50">
                  <c:v>40940</c:v>
                </c:pt>
                <c:pt idx="51">
                  <c:v>40969</c:v>
                </c:pt>
                <c:pt idx="52">
                  <c:v>41000</c:v>
                </c:pt>
                <c:pt idx="53">
                  <c:v>41030</c:v>
                </c:pt>
                <c:pt idx="54">
                  <c:v>41061</c:v>
                </c:pt>
                <c:pt idx="55">
                  <c:v>41091</c:v>
                </c:pt>
                <c:pt idx="56">
                  <c:v>41122</c:v>
                </c:pt>
                <c:pt idx="57">
                  <c:v>41153</c:v>
                </c:pt>
                <c:pt idx="58">
                  <c:v>41183</c:v>
                </c:pt>
                <c:pt idx="59">
                  <c:v>41214</c:v>
                </c:pt>
                <c:pt idx="60">
                  <c:v>41244</c:v>
                </c:pt>
                <c:pt idx="61">
                  <c:v>41287</c:v>
                </c:pt>
                <c:pt idx="62">
                  <c:v>41318</c:v>
                </c:pt>
                <c:pt idx="63">
                  <c:v>41346</c:v>
                </c:pt>
                <c:pt idx="64">
                  <c:v>41377</c:v>
                </c:pt>
                <c:pt idx="65">
                  <c:v>41407</c:v>
                </c:pt>
                <c:pt idx="66">
                  <c:v>41438</c:v>
                </c:pt>
                <c:pt idx="67">
                  <c:v>41468</c:v>
                </c:pt>
                <c:pt idx="68">
                  <c:v>41499</c:v>
                </c:pt>
                <c:pt idx="69">
                  <c:v>41530</c:v>
                </c:pt>
                <c:pt idx="70">
                  <c:v>41560</c:v>
                </c:pt>
                <c:pt idx="71">
                  <c:v>41591</c:v>
                </c:pt>
                <c:pt idx="72">
                  <c:v>41621</c:v>
                </c:pt>
                <c:pt idx="73">
                  <c:v>41652</c:v>
                </c:pt>
                <c:pt idx="74">
                  <c:v>41683</c:v>
                </c:pt>
                <c:pt idx="75">
                  <c:v>41711</c:v>
                </c:pt>
                <c:pt idx="76">
                  <c:v>41742</c:v>
                </c:pt>
                <c:pt idx="77">
                  <c:v>41772</c:v>
                </c:pt>
                <c:pt idx="78">
                  <c:v>41803</c:v>
                </c:pt>
                <c:pt idx="79">
                  <c:v>41833</c:v>
                </c:pt>
                <c:pt idx="80">
                  <c:v>41864</c:v>
                </c:pt>
                <c:pt idx="81">
                  <c:v>41895</c:v>
                </c:pt>
                <c:pt idx="82">
                  <c:v>41925</c:v>
                </c:pt>
                <c:pt idx="83">
                  <c:v>41956</c:v>
                </c:pt>
                <c:pt idx="84">
                  <c:v>41986</c:v>
                </c:pt>
                <c:pt idx="85">
                  <c:v>42017</c:v>
                </c:pt>
                <c:pt idx="86">
                  <c:v>42048</c:v>
                </c:pt>
                <c:pt idx="87">
                  <c:v>42076</c:v>
                </c:pt>
                <c:pt idx="88">
                  <c:v>42107</c:v>
                </c:pt>
                <c:pt idx="89">
                  <c:v>42137</c:v>
                </c:pt>
                <c:pt idx="90">
                  <c:v>42168</c:v>
                </c:pt>
                <c:pt idx="91">
                  <c:v>42198</c:v>
                </c:pt>
                <c:pt idx="92">
                  <c:v>42229</c:v>
                </c:pt>
                <c:pt idx="93">
                  <c:v>42260</c:v>
                </c:pt>
                <c:pt idx="94">
                  <c:v>42290</c:v>
                </c:pt>
                <c:pt idx="95">
                  <c:v>42321</c:v>
                </c:pt>
                <c:pt idx="96">
                  <c:v>42351</c:v>
                </c:pt>
                <c:pt idx="97">
                  <c:v>42382</c:v>
                </c:pt>
                <c:pt idx="98">
                  <c:v>42413</c:v>
                </c:pt>
                <c:pt idx="99">
                  <c:v>42442</c:v>
                </c:pt>
                <c:pt idx="100">
                  <c:v>42473</c:v>
                </c:pt>
                <c:pt idx="101">
                  <c:v>42503</c:v>
                </c:pt>
                <c:pt idx="102">
                  <c:v>42534</c:v>
                </c:pt>
                <c:pt idx="103">
                  <c:v>42564</c:v>
                </c:pt>
                <c:pt idx="104">
                  <c:v>42595</c:v>
                </c:pt>
                <c:pt idx="105">
                  <c:v>42626</c:v>
                </c:pt>
                <c:pt idx="106">
                  <c:v>42656</c:v>
                </c:pt>
                <c:pt idx="107">
                  <c:v>42687</c:v>
                </c:pt>
                <c:pt idx="108">
                  <c:v>42717</c:v>
                </c:pt>
                <c:pt idx="109">
                  <c:v>42748</c:v>
                </c:pt>
                <c:pt idx="110">
                  <c:v>42779</c:v>
                </c:pt>
                <c:pt idx="111">
                  <c:v>42807</c:v>
                </c:pt>
                <c:pt idx="112">
                  <c:v>42838</c:v>
                </c:pt>
                <c:pt idx="113">
                  <c:v>42868</c:v>
                </c:pt>
                <c:pt idx="114">
                  <c:v>42899</c:v>
                </c:pt>
                <c:pt idx="115">
                  <c:v>42929</c:v>
                </c:pt>
                <c:pt idx="116">
                  <c:v>42960</c:v>
                </c:pt>
                <c:pt idx="117">
                  <c:v>42991</c:v>
                </c:pt>
                <c:pt idx="118">
                  <c:v>43021</c:v>
                </c:pt>
                <c:pt idx="119">
                  <c:v>43052</c:v>
                </c:pt>
                <c:pt idx="120">
                  <c:v>43082</c:v>
                </c:pt>
                <c:pt idx="121">
                  <c:v>43113</c:v>
                </c:pt>
                <c:pt idx="122">
                  <c:v>43144</c:v>
                </c:pt>
                <c:pt idx="123">
                  <c:v>43172</c:v>
                </c:pt>
                <c:pt idx="124">
                  <c:v>43203</c:v>
                </c:pt>
                <c:pt idx="125">
                  <c:v>43233</c:v>
                </c:pt>
                <c:pt idx="126">
                  <c:v>43264</c:v>
                </c:pt>
                <c:pt idx="127">
                  <c:v>43294</c:v>
                </c:pt>
                <c:pt idx="128">
                  <c:v>43325</c:v>
                </c:pt>
                <c:pt idx="129">
                  <c:v>43356</c:v>
                </c:pt>
                <c:pt idx="130">
                  <c:v>43386</c:v>
                </c:pt>
                <c:pt idx="131">
                  <c:v>43417</c:v>
                </c:pt>
                <c:pt idx="132">
                  <c:v>43447</c:v>
                </c:pt>
                <c:pt idx="133">
                  <c:v>43478</c:v>
                </c:pt>
                <c:pt idx="134">
                  <c:v>43509</c:v>
                </c:pt>
                <c:pt idx="135">
                  <c:v>43537</c:v>
                </c:pt>
                <c:pt idx="136">
                  <c:v>43568</c:v>
                </c:pt>
                <c:pt idx="137">
                  <c:v>43598</c:v>
                </c:pt>
                <c:pt idx="138">
                  <c:v>43629</c:v>
                </c:pt>
                <c:pt idx="139">
                  <c:v>43659</c:v>
                </c:pt>
                <c:pt idx="140">
                  <c:v>43690</c:v>
                </c:pt>
                <c:pt idx="141">
                  <c:v>43721</c:v>
                </c:pt>
                <c:pt idx="142">
                  <c:v>43751</c:v>
                </c:pt>
                <c:pt idx="143">
                  <c:v>43782</c:v>
                </c:pt>
                <c:pt idx="144">
                  <c:v>43812</c:v>
                </c:pt>
                <c:pt idx="145">
                  <c:v>43843</c:v>
                </c:pt>
                <c:pt idx="146">
                  <c:v>43874</c:v>
                </c:pt>
                <c:pt idx="147">
                  <c:v>43903</c:v>
                </c:pt>
                <c:pt idx="148">
                  <c:v>43934</c:v>
                </c:pt>
                <c:pt idx="149">
                  <c:v>43964</c:v>
                </c:pt>
                <c:pt idx="150">
                  <c:v>43995</c:v>
                </c:pt>
                <c:pt idx="151">
                  <c:v>44025</c:v>
                </c:pt>
                <c:pt idx="152">
                  <c:v>44056</c:v>
                </c:pt>
                <c:pt idx="153">
                  <c:v>44087</c:v>
                </c:pt>
                <c:pt idx="154">
                  <c:v>44117</c:v>
                </c:pt>
                <c:pt idx="155">
                  <c:v>44148</c:v>
                </c:pt>
                <c:pt idx="156">
                  <c:v>44178</c:v>
                </c:pt>
                <c:pt idx="157">
                  <c:v>44209</c:v>
                </c:pt>
                <c:pt idx="158">
                  <c:v>44240</c:v>
                </c:pt>
                <c:pt idx="159">
                  <c:v>44268</c:v>
                </c:pt>
                <c:pt idx="160">
                  <c:v>44299</c:v>
                </c:pt>
                <c:pt idx="161">
                  <c:v>44329</c:v>
                </c:pt>
                <c:pt idx="162">
                  <c:v>44360</c:v>
                </c:pt>
                <c:pt idx="163">
                  <c:v>44390</c:v>
                </c:pt>
                <c:pt idx="164">
                  <c:v>44421</c:v>
                </c:pt>
                <c:pt idx="165">
                  <c:v>44452</c:v>
                </c:pt>
                <c:pt idx="166">
                  <c:v>44482</c:v>
                </c:pt>
                <c:pt idx="167">
                  <c:v>44513</c:v>
                </c:pt>
                <c:pt idx="168">
                  <c:v>44543</c:v>
                </c:pt>
                <c:pt idx="169">
                  <c:v>44574</c:v>
                </c:pt>
                <c:pt idx="170">
                  <c:v>44605</c:v>
                </c:pt>
                <c:pt idx="171">
                  <c:v>44633</c:v>
                </c:pt>
                <c:pt idx="172">
                  <c:v>44664</c:v>
                </c:pt>
                <c:pt idx="173">
                  <c:v>44694</c:v>
                </c:pt>
                <c:pt idx="174">
                  <c:v>44725</c:v>
                </c:pt>
                <c:pt idx="175">
                  <c:v>44755</c:v>
                </c:pt>
                <c:pt idx="176">
                  <c:v>44786</c:v>
                </c:pt>
                <c:pt idx="177">
                  <c:v>44817</c:v>
                </c:pt>
                <c:pt idx="178">
                  <c:v>44847</c:v>
                </c:pt>
                <c:pt idx="179">
                  <c:v>44878</c:v>
                </c:pt>
                <c:pt idx="180">
                  <c:v>44908</c:v>
                </c:pt>
                <c:pt idx="181">
                  <c:v>44939</c:v>
                </c:pt>
                <c:pt idx="182">
                  <c:v>44970</c:v>
                </c:pt>
                <c:pt idx="183">
                  <c:v>44998</c:v>
                </c:pt>
                <c:pt idx="184">
                  <c:v>45029</c:v>
                </c:pt>
                <c:pt idx="185">
                  <c:v>45059</c:v>
                </c:pt>
                <c:pt idx="186">
                  <c:v>45090</c:v>
                </c:pt>
                <c:pt idx="187">
                  <c:v>45120</c:v>
                </c:pt>
                <c:pt idx="188">
                  <c:v>45151</c:v>
                </c:pt>
                <c:pt idx="189">
                  <c:v>45182</c:v>
                </c:pt>
                <c:pt idx="190">
                  <c:v>45212</c:v>
                </c:pt>
                <c:pt idx="191">
                  <c:v>45243</c:v>
                </c:pt>
                <c:pt idx="192">
                  <c:v>45273</c:v>
                </c:pt>
                <c:pt idx="193">
                  <c:v>45304</c:v>
                </c:pt>
                <c:pt idx="194">
                  <c:v>45335</c:v>
                </c:pt>
                <c:pt idx="195">
                  <c:v>45364</c:v>
                </c:pt>
                <c:pt idx="196">
                  <c:v>45395</c:v>
                </c:pt>
                <c:pt idx="197">
                  <c:v>45425</c:v>
                </c:pt>
                <c:pt idx="198">
                  <c:v>45456</c:v>
                </c:pt>
                <c:pt idx="199">
                  <c:v>45486</c:v>
                </c:pt>
                <c:pt idx="200">
                  <c:v>45517</c:v>
                </c:pt>
                <c:pt idx="201">
                  <c:v>45548</c:v>
                </c:pt>
                <c:pt idx="202">
                  <c:v>45578</c:v>
                </c:pt>
                <c:pt idx="203">
                  <c:v>45609</c:v>
                </c:pt>
                <c:pt idx="204">
                  <c:v>45639</c:v>
                </c:pt>
                <c:pt idx="205">
                  <c:v>45670</c:v>
                </c:pt>
                <c:pt idx="206">
                  <c:v>45701</c:v>
                </c:pt>
                <c:pt idx="207">
                  <c:v>45729</c:v>
                </c:pt>
                <c:pt idx="208">
                  <c:v>45760</c:v>
                </c:pt>
                <c:pt idx="209">
                  <c:v>45790</c:v>
                </c:pt>
                <c:pt idx="210">
                  <c:v>45821</c:v>
                </c:pt>
                <c:pt idx="211">
                  <c:v>45851</c:v>
                </c:pt>
                <c:pt idx="212">
                  <c:v>45882</c:v>
                </c:pt>
                <c:pt idx="213">
                  <c:v>45913</c:v>
                </c:pt>
                <c:pt idx="214">
                  <c:v>45943</c:v>
                </c:pt>
                <c:pt idx="215">
                  <c:v>45974</c:v>
                </c:pt>
                <c:pt idx="216">
                  <c:v>46004</c:v>
                </c:pt>
                <c:pt idx="217">
                  <c:v>46035</c:v>
                </c:pt>
                <c:pt idx="218">
                  <c:v>46066</c:v>
                </c:pt>
              </c:numCache>
            </c:numRef>
          </c:cat>
          <c:val>
            <c:numRef>
              <c:f>'[^MCPI cap.xlsx]Monthly cap'!$E$13:$E$231</c:f>
              <c:numCache>
                <c:formatCode>0.000</c:formatCode>
                <c:ptCount val="219"/>
                <c:pt idx="0">
                  <c:v>0.2</c:v>
                </c:pt>
                <c:pt idx="1">
                  <c:v>0.2</c:v>
                </c:pt>
                <c:pt idx="2">
                  <c:v>0.1</c:v>
                </c:pt>
                <c:pt idx="3">
                  <c:v>0.1</c:v>
                </c:pt>
                <c:pt idx="4">
                  <c:v>0.2</c:v>
                </c:pt>
                <c:pt idx="5">
                  <c:v>0.1</c:v>
                </c:pt>
                <c:pt idx="6">
                  <c:v>0.1</c:v>
                </c:pt>
                <c:pt idx="7">
                  <c:v>0.2</c:v>
                </c:pt>
                <c:pt idx="8">
                  <c:v>0.3</c:v>
                </c:pt>
                <c:pt idx="9">
                  <c:v>0.3</c:v>
                </c:pt>
                <c:pt idx="10">
                  <c:v>0.1</c:v>
                </c:pt>
                <c:pt idx="11">
                  <c:v>0.1</c:v>
                </c:pt>
                <c:pt idx="12">
                  <c:v>-0.3</c:v>
                </c:pt>
                <c:pt idx="13">
                  <c:v>-0.4</c:v>
                </c:pt>
                <c:pt idx="14">
                  <c:v>-0.3</c:v>
                </c:pt>
                <c:pt idx="15">
                  <c:v>-0.3</c:v>
                </c:pt>
                <c:pt idx="16">
                  <c:v>-0.4</c:v>
                </c:pt>
                <c:pt idx="17">
                  <c:v>-0.4</c:v>
                </c:pt>
                <c:pt idx="18">
                  <c:v>-0.5</c:v>
                </c:pt>
                <c:pt idx="19">
                  <c:v>-0.5</c:v>
                </c:pt>
                <c:pt idx="20">
                  <c:v>-0.6</c:v>
                </c:pt>
                <c:pt idx="21">
                  <c:v>-0.6</c:v>
                </c:pt>
                <c:pt idx="22">
                  <c:v>-0.5</c:v>
                </c:pt>
                <c:pt idx="23">
                  <c:v>-0.33400000000000002</c:v>
                </c:pt>
                <c:pt idx="24">
                  <c:v>6.4000000000000001E-2</c:v>
                </c:pt>
                <c:pt idx="25">
                  <c:v>0.214</c:v>
                </c:pt>
                <c:pt idx="26">
                  <c:v>0.21299999999999999</c:v>
                </c:pt>
                <c:pt idx="27">
                  <c:v>0.156</c:v>
                </c:pt>
                <c:pt idx="28">
                  <c:v>0.223</c:v>
                </c:pt>
                <c:pt idx="29">
                  <c:v>0.246</c:v>
                </c:pt>
                <c:pt idx="30">
                  <c:v>0.27500000000000002</c:v>
                </c:pt>
                <c:pt idx="31">
                  <c:v>0.21099999999999999</c:v>
                </c:pt>
                <c:pt idx="32">
                  <c:v>0.28399999999999997</c:v>
                </c:pt>
                <c:pt idx="33">
                  <c:v>0.22500000000000001</c:v>
                </c:pt>
                <c:pt idx="34">
                  <c:v>0.20799999999999999</c:v>
                </c:pt>
                <c:pt idx="35">
                  <c:v>0.114</c:v>
                </c:pt>
                <c:pt idx="36">
                  <c:v>-5.8000000000000003E-2</c:v>
                </c:pt>
                <c:pt idx="37">
                  <c:v>-0.10100000000000001</c:v>
                </c:pt>
                <c:pt idx="38">
                  <c:v>-8.1000000000000003E-2</c:v>
                </c:pt>
                <c:pt idx="39">
                  <c:v>-2E-3</c:v>
                </c:pt>
                <c:pt idx="40">
                  <c:v>3.2000000000000001E-2</c:v>
                </c:pt>
                <c:pt idx="41">
                  <c:v>7.9000000000000001E-2</c:v>
                </c:pt>
                <c:pt idx="42">
                  <c:v>0.34</c:v>
                </c:pt>
                <c:pt idx="43">
                  <c:v>0.2</c:v>
                </c:pt>
                <c:pt idx="44">
                  <c:v>0.218</c:v>
                </c:pt>
                <c:pt idx="45">
                  <c:v>0.22700000000000001</c:v>
                </c:pt>
                <c:pt idx="46">
                  <c:v>0.19600000000000001</c:v>
                </c:pt>
                <c:pt idx="47">
                  <c:v>0.187</c:v>
                </c:pt>
                <c:pt idx="48">
                  <c:v>0.121</c:v>
                </c:pt>
                <c:pt idx="49">
                  <c:v>0.106</c:v>
                </c:pt>
                <c:pt idx="50">
                  <c:v>6.3E-2</c:v>
                </c:pt>
                <c:pt idx="51">
                  <c:v>-4.0000000000000001E-3</c:v>
                </c:pt>
                <c:pt idx="52">
                  <c:v>-7.3999999999999996E-2</c:v>
                </c:pt>
                <c:pt idx="53">
                  <c:v>-0.158</c:v>
                </c:pt>
                <c:pt idx="54">
                  <c:v>-0.16</c:v>
                </c:pt>
                <c:pt idx="55">
                  <c:v>-0.187</c:v>
                </c:pt>
                <c:pt idx="56">
                  <c:v>-0.17299999999999999</c:v>
                </c:pt>
                <c:pt idx="57">
                  <c:v>-0.155</c:v>
                </c:pt>
                <c:pt idx="58">
                  <c:v>-0.112</c:v>
                </c:pt>
                <c:pt idx="59">
                  <c:v>-0.13300000000000001</c:v>
                </c:pt>
                <c:pt idx="60">
                  <c:v>-0.10100000000000001</c:v>
                </c:pt>
                <c:pt idx="61">
                  <c:v>-0.109</c:v>
                </c:pt>
                <c:pt idx="62">
                  <c:v>-7.2999999999999995E-2</c:v>
                </c:pt>
                <c:pt idx="63">
                  <c:v>-9.8000000000000004E-2</c:v>
                </c:pt>
                <c:pt idx="64">
                  <c:v>-0.10299999999999999</c:v>
                </c:pt>
                <c:pt idx="65">
                  <c:v>-2.9000000000000001E-2</c:v>
                </c:pt>
                <c:pt idx="66">
                  <c:v>7.0000000000000001E-3</c:v>
                </c:pt>
                <c:pt idx="67">
                  <c:v>4.5999999999999999E-2</c:v>
                </c:pt>
                <c:pt idx="68">
                  <c:v>-1.4E-2</c:v>
                </c:pt>
                <c:pt idx="69">
                  <c:v>-6.8000000000000005E-2</c:v>
                </c:pt>
                <c:pt idx="70">
                  <c:v>-0.1</c:v>
                </c:pt>
                <c:pt idx="71">
                  <c:v>-4.3999999999999997E-2</c:v>
                </c:pt>
                <c:pt idx="72">
                  <c:v>-1.9E-2</c:v>
                </c:pt>
                <c:pt idx="73">
                  <c:v>-1E-3</c:v>
                </c:pt>
                <c:pt idx="74">
                  <c:v>-7.0999999999999994E-2</c:v>
                </c:pt>
                <c:pt idx="75">
                  <c:v>3.0000000000000001E-3</c:v>
                </c:pt>
                <c:pt idx="76">
                  <c:v>7.4999999999999997E-2</c:v>
                </c:pt>
                <c:pt idx="77">
                  <c:v>6.4000000000000001E-2</c:v>
                </c:pt>
                <c:pt idx="78">
                  <c:v>2.7E-2</c:v>
                </c:pt>
                <c:pt idx="79">
                  <c:v>3.0000000000000001E-3</c:v>
                </c:pt>
                <c:pt idx="80">
                  <c:v>1.4999999999999999E-2</c:v>
                </c:pt>
                <c:pt idx="81">
                  <c:v>0.04</c:v>
                </c:pt>
                <c:pt idx="82">
                  <c:v>5.8000000000000003E-2</c:v>
                </c:pt>
                <c:pt idx="83">
                  <c:v>7.0000000000000001E-3</c:v>
                </c:pt>
                <c:pt idx="84">
                  <c:v>-6.3E-2</c:v>
                </c:pt>
                <c:pt idx="85">
                  <c:v>-0.13900000000000001</c:v>
                </c:pt>
                <c:pt idx="86">
                  <c:v>-9.7000000000000003E-2</c:v>
                </c:pt>
                <c:pt idx="87">
                  <c:v>-0.13300000000000001</c:v>
                </c:pt>
                <c:pt idx="88">
                  <c:v>-0.18099999999999999</c:v>
                </c:pt>
                <c:pt idx="89">
                  <c:v>-0.18099999999999999</c:v>
                </c:pt>
                <c:pt idx="90">
                  <c:v>-0.16300000000000001</c:v>
                </c:pt>
                <c:pt idx="91">
                  <c:v>-0.152</c:v>
                </c:pt>
                <c:pt idx="92">
                  <c:v>-0.125</c:v>
                </c:pt>
                <c:pt idx="93">
                  <c:v>-0.14000000000000001</c:v>
                </c:pt>
                <c:pt idx="94">
                  <c:v>-0.124</c:v>
                </c:pt>
                <c:pt idx="95">
                  <c:v>-6.7000000000000004E-2</c:v>
                </c:pt>
                <c:pt idx="96">
                  <c:v>-1E-3</c:v>
                </c:pt>
                <c:pt idx="97">
                  <c:v>0.12</c:v>
                </c:pt>
                <c:pt idx="98">
                  <c:v>8.5999999999999993E-2</c:v>
                </c:pt>
                <c:pt idx="99">
                  <c:v>7.6999999999999999E-2</c:v>
                </c:pt>
                <c:pt idx="100">
                  <c:v>0.111</c:v>
                </c:pt>
                <c:pt idx="101">
                  <c:v>8.8999999999999996E-2</c:v>
                </c:pt>
                <c:pt idx="102">
                  <c:v>7.3999999999999996E-2</c:v>
                </c:pt>
                <c:pt idx="103">
                  <c:v>5.5E-2</c:v>
                </c:pt>
                <c:pt idx="104">
                  <c:v>7.2999999999999995E-2</c:v>
                </c:pt>
                <c:pt idx="105">
                  <c:v>0.124</c:v>
                </c:pt>
                <c:pt idx="106">
                  <c:v>0.123</c:v>
                </c:pt>
                <c:pt idx="107">
                  <c:v>9.9000000000000005E-2</c:v>
                </c:pt>
                <c:pt idx="108">
                  <c:v>0.112</c:v>
                </c:pt>
                <c:pt idx="109">
                  <c:v>9.2999999999999999E-2</c:v>
                </c:pt>
                <c:pt idx="110">
                  <c:v>0.14299999999999999</c:v>
                </c:pt>
                <c:pt idx="111">
                  <c:v>0.127</c:v>
                </c:pt>
                <c:pt idx="112">
                  <c:v>0.09</c:v>
                </c:pt>
                <c:pt idx="113">
                  <c:v>7.0999999999999994E-2</c:v>
                </c:pt>
                <c:pt idx="114">
                  <c:v>5.2999999999999999E-2</c:v>
                </c:pt>
                <c:pt idx="115">
                  <c:v>7.4999999999999997E-2</c:v>
                </c:pt>
                <c:pt idx="116">
                  <c:v>7.2999999999999995E-2</c:v>
                </c:pt>
                <c:pt idx="117">
                  <c:v>6.4000000000000001E-2</c:v>
                </c:pt>
                <c:pt idx="118">
                  <c:v>3.4000000000000002E-2</c:v>
                </c:pt>
                <c:pt idx="119">
                  <c:v>4.2000000000000003E-2</c:v>
                </c:pt>
                <c:pt idx="120">
                  <c:v>3.0000000000000001E-3</c:v>
                </c:pt>
                <c:pt idx="121">
                  <c:v>-3.5000000000000003E-2</c:v>
                </c:pt>
                <c:pt idx="122">
                  <c:v>-4.2999999999999997E-2</c:v>
                </c:pt>
                <c:pt idx="123">
                  <c:v>-1E-3</c:v>
                </c:pt>
                <c:pt idx="124">
                  <c:v>2.1999999999999999E-2</c:v>
                </c:pt>
                <c:pt idx="125">
                  <c:v>7.8E-2</c:v>
                </c:pt>
                <c:pt idx="126">
                  <c:v>0.10299999999999999</c:v>
                </c:pt>
                <c:pt idx="127">
                  <c:v>0.10199999999999999</c:v>
                </c:pt>
                <c:pt idx="128">
                  <c:v>6.3E-2</c:v>
                </c:pt>
                <c:pt idx="129">
                  <c:v>4.0000000000000001E-3</c:v>
                </c:pt>
                <c:pt idx="130">
                  <c:v>0.04</c:v>
                </c:pt>
                <c:pt idx="131">
                  <c:v>-3.0000000000000001E-3</c:v>
                </c:pt>
                <c:pt idx="132">
                  <c:v>-1.7000000000000001E-2</c:v>
                </c:pt>
                <c:pt idx="133">
                  <c:v>-4.4999999999999998E-2</c:v>
                </c:pt>
                <c:pt idx="134">
                  <c:v>-5.8000000000000003E-2</c:v>
                </c:pt>
                <c:pt idx="135">
                  <c:v>-4.2000000000000003E-2</c:v>
                </c:pt>
                <c:pt idx="136">
                  <c:v>-3.9E-2</c:v>
                </c:pt>
                <c:pt idx="137" formatCode="General">
                  <c:v>-8.5000000000000006E-2</c:v>
                </c:pt>
                <c:pt idx="138" formatCode="General">
                  <c:v>-0.10199999999999999</c:v>
                </c:pt>
                <c:pt idx="139" formatCode="General">
                  <c:v>-9.4E-2</c:v>
                </c:pt>
                <c:pt idx="140" formatCode="General">
                  <c:v>-7.8E-2</c:v>
                </c:pt>
                <c:pt idx="141" formatCode="General">
                  <c:v>-4.7E-2</c:v>
                </c:pt>
                <c:pt idx="142" formatCode="General">
                  <c:v>-6.2E-2</c:v>
                </c:pt>
                <c:pt idx="143" formatCode="General">
                  <c:v>-0.01</c:v>
                </c:pt>
                <c:pt idx="144" formatCode="General">
                  <c:v>3.1E-2</c:v>
                </c:pt>
                <c:pt idx="145" formatCode="General">
                  <c:v>7.8E-2</c:v>
                </c:pt>
                <c:pt idx="146" formatCode="General">
                  <c:v>6.8000000000000005E-2</c:v>
                </c:pt>
                <c:pt idx="147">
                  <c:v>-2.8000000000000001E-2</c:v>
                </c:pt>
                <c:pt idx="148">
                  <c:v>-0.14000000000000001</c:v>
                </c:pt>
                <c:pt idx="149">
                  <c:v>-0.14099999999999999</c:v>
                </c:pt>
                <c:pt idx="150">
                  <c:v>-8.5000000000000006E-2</c:v>
                </c:pt>
                <c:pt idx="151">
                  <c:v>-6.9000000000000006E-2</c:v>
                </c:pt>
                <c:pt idx="152">
                  <c:v>-3.6999999999999998E-2</c:v>
                </c:pt>
                <c:pt idx="153">
                  <c:v>-2.8000000000000001E-2</c:v>
                </c:pt>
                <c:pt idx="154">
                  <c:v>-4.8000000000000001E-2</c:v>
                </c:pt>
                <c:pt idx="155">
                  <c:v>-7.2999999999999995E-2</c:v>
                </c:pt>
                <c:pt idx="156">
                  <c:v>-7.4999999999999997E-2</c:v>
                </c:pt>
                <c:pt idx="157">
                  <c:v>-8.8999999999999996E-2</c:v>
                </c:pt>
                <c:pt idx="158">
                  <c:v>-5.2999999999999999E-2</c:v>
                </c:pt>
                <c:pt idx="159">
                  <c:v>9.0999999999999998E-2</c:v>
                </c:pt>
                <c:pt idx="160">
                  <c:v>0.318</c:v>
                </c:pt>
                <c:pt idx="161">
                  <c:v>0.40500000000000003</c:v>
                </c:pt>
                <c:pt idx="162">
                  <c:v>0.39600000000000002</c:v>
                </c:pt>
                <c:pt idx="163">
                  <c:v>0.36599999999999999</c:v>
                </c:pt>
                <c:pt idx="164">
                  <c:v>0.33</c:v>
                </c:pt>
                <c:pt idx="165">
                  <c:v>0.33600000000000002</c:v>
                </c:pt>
                <c:pt idx="166">
                  <c:v>0.42099999999999999</c:v>
                </c:pt>
                <c:pt idx="167">
                  <c:v>0.47</c:v>
                </c:pt>
                <c:pt idx="168">
                  <c:v>0.47299999999999998</c:v>
                </c:pt>
                <c:pt idx="169">
                  <c:v>0.50800000000000001</c:v>
                </c:pt>
                <c:pt idx="170">
                  <c:v>0.51800000000000002</c:v>
                </c:pt>
                <c:pt idx="171">
                  <c:v>0.496</c:v>
                </c:pt>
                <c:pt idx="172">
                  <c:v>0.34300000000000003</c:v>
                </c:pt>
                <c:pt idx="173">
                  <c:v>0.3</c:v>
                </c:pt>
                <c:pt idx="174">
                  <c:v>0.31</c:v>
                </c:pt>
                <c:pt idx="175">
                  <c:v>0.26400000000000001</c:v>
                </c:pt>
                <c:pt idx="176">
                  <c:v>0.249</c:v>
                </c:pt>
                <c:pt idx="177">
                  <c:v>0.23100000000000001</c:v>
                </c:pt>
                <c:pt idx="178">
                  <c:v>0.123</c:v>
                </c:pt>
                <c:pt idx="179">
                  <c:v>1.9E-2</c:v>
                </c:pt>
                <c:pt idx="180">
                  <c:v>-5.5E-2</c:v>
                </c:pt>
                <c:pt idx="181">
                  <c:v>-9.5000000000000001E-2</c:v>
                </c:pt>
                <c:pt idx="182">
                  <c:v>-0.159</c:v>
                </c:pt>
                <c:pt idx="183">
                  <c:v>-0.30299999999999999</c:v>
                </c:pt>
                <c:pt idx="184">
                  <c:v>-0.28299999999999997</c:v>
                </c:pt>
                <c:pt idx="185">
                  <c:v>-0.38500000000000001</c:v>
                </c:pt>
                <c:pt idx="186">
                  <c:v>-0.51600000000000001</c:v>
                </c:pt>
                <c:pt idx="187">
                  <c:v>-0.45</c:v>
                </c:pt>
                <c:pt idx="188">
                  <c:v>-0.38100000000000001</c:v>
                </c:pt>
                <c:pt idx="189">
                  <c:v>-0.36899999999999999</c:v>
                </c:pt>
                <c:pt idx="190">
                  <c:v>-0.37</c:v>
                </c:pt>
                <c:pt idx="191">
                  <c:v>-0.32500000000000001</c:v>
                </c:pt>
                <c:pt idx="192">
                  <c:v>-0.251</c:v>
                </c:pt>
                <c:pt idx="193">
                  <c:v>-0.26900000000000002</c:v>
                </c:pt>
                <c:pt idx="194">
                  <c:v>-0.23400000000000001</c:v>
                </c:pt>
                <c:pt idx="195">
                  <c:v>-0.122</c:v>
                </c:pt>
                <c:pt idx="196">
                  <c:v>-0.128</c:v>
                </c:pt>
                <c:pt idx="197">
                  <c:v>-6.4000000000000001E-2</c:v>
                </c:pt>
                <c:pt idx="198">
                  <c:v>-6.0000000000000001E-3</c:v>
                </c:pt>
                <c:pt idx="199">
                  <c:v>-1.9E-2</c:v>
                </c:pt>
                <c:pt idx="200">
                  <c:v>-9.5000000000000001E-2</c:v>
                </c:pt>
                <c:pt idx="201">
                  <c:v>-0.105</c:v>
                </c:pt>
                <c:pt idx="202">
                  <c:v>-5.3999999999999999E-2</c:v>
                </c:pt>
                <c:pt idx="203">
                  <c:v>-3.3000000000000002E-2</c:v>
                </c:pt>
                <c:pt idx="204">
                  <c:v>-3.7999999999999999E-2</c:v>
                </c:pt>
                <c:pt idx="205">
                  <c:v>-8.0000000000000002E-3</c:v>
                </c:pt>
                <c:pt idx="206">
                  <c:v>-2.7E-2</c:v>
                </c:pt>
                <c:pt idx="207">
                  <c:v>-9.0999999999999998E-2</c:v>
                </c:pt>
                <c:pt idx="208">
                  <c:v>-8.6999999999999994E-2</c:v>
                </c:pt>
                <c:pt idx="209">
                  <c:v>-7.5999999999999998E-2</c:v>
                </c:pt>
                <c:pt idx="210">
                  <c:v>-2.5000000000000001E-2</c:v>
                </c:pt>
                <c:pt idx="211">
                  <c:v>-1.4999999999999999E-2</c:v>
                </c:pt>
                <c:pt idx="212">
                  <c:v>3.2000000000000001E-2</c:v>
                </c:pt>
                <c:pt idx="213">
                  <c:v>4.8000000000000001E-2</c:v>
                </c:pt>
                <c:pt idx="214">
                  <c:v>1.6E-2</c:v>
                </c:pt>
                <c:pt idx="215">
                  <c:v>-2E-3</c:v>
                </c:pt>
                <c:pt idx="216">
                  <c:v>-1.7000000000000001E-2</c:v>
                </c:pt>
                <c:pt idx="217">
                  <c:v>-5.0999999999999997E-2</c:v>
                </c:pt>
                <c:pt idx="218">
                  <c:v>-3.4000000000000002E-2</c:v>
                </c:pt>
              </c:numCache>
            </c:numRef>
          </c:val>
          <c:smooth val="0"/>
          <c:extLst>
            <c:ext xmlns:c16="http://schemas.microsoft.com/office/drawing/2014/chart" uri="{C3380CC4-5D6E-409C-BE32-E72D297353CC}">
              <c16:uniqueId val="{00000000-E0BF-442F-AA2A-D7F5D4C3BC9D}"/>
            </c:ext>
          </c:extLst>
        </c:ser>
        <c:dLbls>
          <c:showLegendKey val="0"/>
          <c:showVal val="0"/>
          <c:showCatName val="0"/>
          <c:showSerName val="0"/>
          <c:showPercent val="0"/>
          <c:showBubbleSize val="0"/>
        </c:dLbls>
        <c:marker val="1"/>
        <c:smooth val="0"/>
        <c:axId val="136905088"/>
        <c:axId val="136907008"/>
      </c:lineChart>
      <c:dateAx>
        <c:axId val="136905088"/>
        <c:scaling>
          <c:orientation val="minMax"/>
          <c:max val="46174"/>
        </c:scaling>
        <c:delete val="0"/>
        <c:axPos val="b"/>
        <c:majorGridlines>
          <c:spPr>
            <a:ln w="3175">
              <a:solidFill>
                <a:srgbClr val="C0C0C0"/>
              </a:solidFill>
              <a:prstDash val="solid"/>
            </a:ln>
          </c:spPr>
        </c:majorGridlines>
        <c:title>
          <c:tx>
            <c:rich>
              <a:bodyPr/>
              <a:lstStyle/>
              <a:p>
                <a:pPr>
                  <a:defRPr sz="800" b="1" i="0" u="none" strike="noStrike" baseline="0">
                    <a:solidFill>
                      <a:srgbClr val="000000"/>
                    </a:solidFill>
                    <a:latin typeface="Arial"/>
                    <a:ea typeface="Arial"/>
                    <a:cs typeface="Arial"/>
                  </a:defRPr>
                </a:pPr>
                <a:r>
                  <a:rPr lang="en-US" sz="800"/>
                  <a:t>Month of Calculation</a:t>
                </a:r>
              </a:p>
            </c:rich>
          </c:tx>
          <c:layout>
            <c:manualLayout>
              <c:xMode val="edge"/>
              <c:yMode val="edge"/>
              <c:x val="0.42650963781990114"/>
              <c:y val="0.91275355681210979"/>
            </c:manualLayout>
          </c:layout>
          <c:overlay val="0"/>
          <c:spPr>
            <a:noFill/>
            <a:ln w="25400">
              <a:noFill/>
            </a:ln>
          </c:spPr>
        </c:title>
        <c:numFmt formatCode="[$-409]mmm\-yy;@" sourceLinked="0"/>
        <c:majorTickMark val="out"/>
        <c:minorTickMark val="out"/>
        <c:tickLblPos val="low"/>
        <c:spPr>
          <a:ln w="25400">
            <a:solidFill>
              <a:srgbClr val="000000"/>
            </a:solidFill>
            <a:prstDash val="solid"/>
          </a:ln>
        </c:spPr>
        <c:txPr>
          <a:bodyPr rot="-2700000" vert="horz"/>
          <a:lstStyle/>
          <a:p>
            <a:pPr>
              <a:defRPr sz="700" b="0" i="0" u="none" strike="noStrike" baseline="0">
                <a:solidFill>
                  <a:srgbClr val="000000"/>
                </a:solidFill>
                <a:latin typeface="Arial"/>
                <a:ea typeface="Arial"/>
                <a:cs typeface="Arial"/>
              </a:defRPr>
            </a:pPr>
            <a:endParaRPr lang="en-US"/>
          </a:p>
        </c:txPr>
        <c:crossAx val="136907008"/>
        <c:crosses val="autoZero"/>
        <c:auto val="1"/>
        <c:lblOffset val="180"/>
        <c:baseTimeUnit val="months"/>
        <c:majorUnit val="1"/>
        <c:majorTimeUnit val="months"/>
        <c:minorUnit val="1"/>
        <c:minorTimeUnit val="months"/>
      </c:dateAx>
      <c:valAx>
        <c:axId val="136907008"/>
        <c:scaling>
          <c:orientation val="minMax"/>
        </c:scaling>
        <c:delete val="0"/>
        <c:axPos val="l"/>
        <c:majorGridlines>
          <c:spPr>
            <a:ln w="3175">
              <a:solidFill>
                <a:srgbClr val="C0C0C0"/>
              </a:solidFill>
              <a:prstDash val="solid"/>
            </a:ln>
          </c:spPr>
        </c:majorGridlines>
        <c:title>
          <c:tx>
            <c:rich>
              <a:bodyPr anchor="t" anchorCtr="1"/>
              <a:lstStyle/>
              <a:p>
                <a:pPr>
                  <a:defRPr sz="800" b="1" i="0" u="none" strike="noStrike" baseline="0">
                    <a:solidFill>
                      <a:srgbClr val="000000"/>
                    </a:solidFill>
                    <a:latin typeface="Arial"/>
                    <a:ea typeface="Arial"/>
                    <a:cs typeface="Arial"/>
                  </a:defRPr>
                </a:pPr>
                <a:r>
                  <a:rPr lang="en-US" sz="800" dirty="0"/>
                  <a:t>Change</a:t>
                </a:r>
                <a:r>
                  <a:rPr lang="en-US" sz="800" baseline="0" dirty="0"/>
                  <a:t> from previo</a:t>
                </a:r>
                <a:r>
                  <a:rPr lang="en-US" sz="800" dirty="0"/>
                  <a:t>us month</a:t>
                </a:r>
              </a:p>
            </c:rich>
          </c:tx>
          <c:layout>
            <c:manualLayout>
              <c:xMode val="edge"/>
              <c:yMode val="edge"/>
              <c:x val="1.8158132891715351E-2"/>
              <c:y val="0.13777636855795708"/>
            </c:manualLayout>
          </c:layout>
          <c:overlay val="0"/>
          <c:spPr>
            <a:noFill/>
            <a:ln w="25400">
              <a:noFill/>
            </a:ln>
          </c:spPr>
        </c:title>
        <c:numFmt formatCode="0.000" sourceLinked="1"/>
        <c:majorTickMark val="out"/>
        <c:minorTickMark val="out"/>
        <c:tickLblPos val="nextTo"/>
        <c:spPr>
          <a:ln w="9525">
            <a:noFill/>
          </a:ln>
        </c:spPr>
        <c:txPr>
          <a:bodyPr rot="0" vert="horz"/>
          <a:lstStyle/>
          <a:p>
            <a:pPr>
              <a:defRPr sz="700" b="0" i="0" u="none" strike="noStrike" baseline="0">
                <a:solidFill>
                  <a:srgbClr val="000000"/>
                </a:solidFill>
                <a:latin typeface="Arial"/>
                <a:ea typeface="Arial"/>
                <a:cs typeface="Arial"/>
              </a:defRPr>
            </a:pPr>
            <a:endParaRPr lang="en-US"/>
          </a:p>
        </c:txPr>
        <c:crossAx val="136905088"/>
        <c:crosses val="autoZero"/>
        <c:crossBetween val="midCat"/>
      </c:valAx>
      <c:spPr>
        <a:pattFill prst="pct5">
          <a:fgClr>
            <a:srgbClr val="FFFFFF"/>
          </a:fgClr>
          <a:bgClr>
            <a:srgbClr val="FFFFFF"/>
          </a:bgClr>
        </a:patt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0FE416-9661-B750-D6B4-DD6207438C9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BDDFA1F1-123B-C9D9-3BE7-61DD18BFEB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5117EEDD-B1E5-4691-A827-B18151E47CBB}" type="datetimeFigureOut">
              <a:rPr lang="en-US"/>
              <a:pPr>
                <a:defRPr/>
              </a:pPr>
              <a:t>3/19/2026</a:t>
            </a:fld>
            <a:endParaRPr lang="en-US"/>
          </a:p>
        </p:txBody>
      </p:sp>
      <p:sp>
        <p:nvSpPr>
          <p:cNvPr id="4" name="Slide Image Placeholder 3">
            <a:extLst>
              <a:ext uri="{FF2B5EF4-FFF2-40B4-BE49-F238E27FC236}">
                <a16:creationId xmlns:a16="http://schemas.microsoft.com/office/drawing/2014/main" id="{0368A36D-3EBC-310F-10C0-B89CB4EF8A1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9A8BFA6-1660-8C67-3410-3D11B6C76C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2A1813E-86E6-76C7-548B-5E97EA074EB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D51B988-3B65-818B-E32D-274F39F8E3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D593E3A-2A5F-42A2-9CED-5E3C43F108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0213113-4731-D132-72AE-1258AF978F5B}"/>
              </a:ext>
            </a:extLst>
          </p:cNvPr>
          <p:cNvSpPr>
            <a:spLocks noGrp="1"/>
          </p:cNvSpPr>
          <p:nvPr>
            <p:ph type="dt" sz="half" idx="10"/>
          </p:nvPr>
        </p:nvSpPr>
        <p:spPr/>
        <p:txBody>
          <a:bodyPr/>
          <a:lstStyle>
            <a:lvl1pPr>
              <a:defRPr/>
            </a:lvl1pPr>
          </a:lstStyle>
          <a:p>
            <a:pPr>
              <a:defRPr/>
            </a:pPr>
            <a:fld id="{A96E9C36-F3C5-493C-94D6-99C1F3CA7C88}" type="datetimeFigureOut">
              <a:rPr lang="en-US"/>
              <a:pPr>
                <a:defRPr/>
              </a:pPr>
              <a:t>3/19/2026</a:t>
            </a:fld>
            <a:endParaRPr lang="en-US"/>
          </a:p>
        </p:txBody>
      </p:sp>
      <p:sp>
        <p:nvSpPr>
          <p:cNvPr id="5" name="Footer Placeholder 4">
            <a:extLst>
              <a:ext uri="{FF2B5EF4-FFF2-40B4-BE49-F238E27FC236}">
                <a16:creationId xmlns:a16="http://schemas.microsoft.com/office/drawing/2014/main" id="{1CDB2C9A-643F-F3DC-9F74-06818C14E4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F12EBF-617F-8360-5071-D870A18B9901}"/>
              </a:ext>
            </a:extLst>
          </p:cNvPr>
          <p:cNvSpPr>
            <a:spLocks noGrp="1"/>
          </p:cNvSpPr>
          <p:nvPr>
            <p:ph type="sldNum" sz="quarter" idx="12"/>
          </p:nvPr>
        </p:nvSpPr>
        <p:spPr/>
        <p:txBody>
          <a:bodyPr/>
          <a:lstStyle>
            <a:lvl1pPr>
              <a:defRPr/>
            </a:lvl1pPr>
          </a:lstStyle>
          <a:p>
            <a:pPr>
              <a:defRPr/>
            </a:pPr>
            <a:fld id="{DF39EC88-F00A-47C6-8D14-87A2BC94BBFB}" type="slidenum">
              <a:rPr lang="en-US" altLang="en-US"/>
              <a:pPr>
                <a:defRPr/>
              </a:pPr>
              <a:t>‹#›</a:t>
            </a:fld>
            <a:endParaRPr lang="en-US" altLang="en-US"/>
          </a:p>
        </p:txBody>
      </p:sp>
    </p:spTree>
    <p:extLst>
      <p:ext uri="{BB962C8B-B14F-4D97-AF65-F5344CB8AC3E}">
        <p14:creationId xmlns:p14="http://schemas.microsoft.com/office/powerpoint/2010/main" val="150439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9308F-BC69-A218-A426-9F335C7B115B}"/>
              </a:ext>
            </a:extLst>
          </p:cNvPr>
          <p:cNvSpPr>
            <a:spLocks noGrp="1"/>
          </p:cNvSpPr>
          <p:nvPr>
            <p:ph type="dt" sz="half" idx="10"/>
          </p:nvPr>
        </p:nvSpPr>
        <p:spPr/>
        <p:txBody>
          <a:bodyPr/>
          <a:lstStyle>
            <a:lvl1pPr>
              <a:defRPr/>
            </a:lvl1pPr>
          </a:lstStyle>
          <a:p>
            <a:pPr>
              <a:defRPr/>
            </a:pPr>
            <a:fld id="{FA28B97D-CF4E-426B-9772-61A8F3B3150D}" type="datetimeFigureOut">
              <a:rPr lang="en-US"/>
              <a:pPr>
                <a:defRPr/>
              </a:pPr>
              <a:t>3/19/2026</a:t>
            </a:fld>
            <a:endParaRPr lang="en-US"/>
          </a:p>
        </p:txBody>
      </p:sp>
      <p:sp>
        <p:nvSpPr>
          <p:cNvPr id="5" name="Footer Placeholder 4">
            <a:extLst>
              <a:ext uri="{FF2B5EF4-FFF2-40B4-BE49-F238E27FC236}">
                <a16:creationId xmlns:a16="http://schemas.microsoft.com/office/drawing/2014/main" id="{5E8E0DD8-26CB-8272-14AC-F2BF28FB29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6A16E1-A1AE-2951-83C5-0119BC1E0C25}"/>
              </a:ext>
            </a:extLst>
          </p:cNvPr>
          <p:cNvSpPr>
            <a:spLocks noGrp="1"/>
          </p:cNvSpPr>
          <p:nvPr>
            <p:ph type="sldNum" sz="quarter" idx="12"/>
          </p:nvPr>
        </p:nvSpPr>
        <p:spPr/>
        <p:txBody>
          <a:bodyPr/>
          <a:lstStyle>
            <a:lvl1pPr>
              <a:defRPr/>
            </a:lvl1pPr>
          </a:lstStyle>
          <a:p>
            <a:pPr>
              <a:defRPr/>
            </a:pPr>
            <a:fld id="{CE9B81C8-DC2A-422F-96D8-A9443B386CF5}" type="slidenum">
              <a:rPr lang="en-US" altLang="en-US"/>
              <a:pPr>
                <a:defRPr/>
              </a:pPr>
              <a:t>‹#›</a:t>
            </a:fld>
            <a:endParaRPr lang="en-US" altLang="en-US"/>
          </a:p>
        </p:txBody>
      </p:sp>
    </p:spTree>
    <p:extLst>
      <p:ext uri="{BB962C8B-B14F-4D97-AF65-F5344CB8AC3E}">
        <p14:creationId xmlns:p14="http://schemas.microsoft.com/office/powerpoint/2010/main" val="135025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4704-FAF1-1A4E-D34E-3A23816D70D9}"/>
              </a:ext>
            </a:extLst>
          </p:cNvPr>
          <p:cNvSpPr>
            <a:spLocks noGrp="1"/>
          </p:cNvSpPr>
          <p:nvPr>
            <p:ph type="dt" sz="half" idx="10"/>
          </p:nvPr>
        </p:nvSpPr>
        <p:spPr/>
        <p:txBody>
          <a:bodyPr/>
          <a:lstStyle>
            <a:lvl1pPr>
              <a:defRPr/>
            </a:lvl1pPr>
          </a:lstStyle>
          <a:p>
            <a:pPr>
              <a:defRPr/>
            </a:pPr>
            <a:fld id="{84F3D171-5654-4048-9D02-0A58C36CC205}" type="datetimeFigureOut">
              <a:rPr lang="en-US"/>
              <a:pPr>
                <a:defRPr/>
              </a:pPr>
              <a:t>3/19/2026</a:t>
            </a:fld>
            <a:endParaRPr lang="en-US"/>
          </a:p>
        </p:txBody>
      </p:sp>
      <p:sp>
        <p:nvSpPr>
          <p:cNvPr id="5" name="Footer Placeholder 4">
            <a:extLst>
              <a:ext uri="{FF2B5EF4-FFF2-40B4-BE49-F238E27FC236}">
                <a16:creationId xmlns:a16="http://schemas.microsoft.com/office/drawing/2014/main" id="{15B36FC6-2A82-1120-AFBB-7E60FE89D3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FB7615-9011-8636-9947-155759730D7E}"/>
              </a:ext>
            </a:extLst>
          </p:cNvPr>
          <p:cNvSpPr>
            <a:spLocks noGrp="1"/>
          </p:cNvSpPr>
          <p:nvPr>
            <p:ph type="sldNum" sz="quarter" idx="12"/>
          </p:nvPr>
        </p:nvSpPr>
        <p:spPr/>
        <p:txBody>
          <a:bodyPr/>
          <a:lstStyle>
            <a:lvl1pPr>
              <a:defRPr/>
            </a:lvl1pPr>
          </a:lstStyle>
          <a:p>
            <a:pPr>
              <a:defRPr/>
            </a:pPr>
            <a:fld id="{E6DDBC6E-75C3-45C8-8BF1-2756BC7AC90D}" type="slidenum">
              <a:rPr lang="en-US" altLang="en-US"/>
              <a:pPr>
                <a:defRPr/>
              </a:pPr>
              <a:t>‹#›</a:t>
            </a:fld>
            <a:endParaRPr lang="en-US" altLang="en-US"/>
          </a:p>
        </p:txBody>
      </p:sp>
    </p:spTree>
    <p:extLst>
      <p:ext uri="{BB962C8B-B14F-4D97-AF65-F5344CB8AC3E}">
        <p14:creationId xmlns:p14="http://schemas.microsoft.com/office/powerpoint/2010/main" val="328536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F886B-CB56-C8E2-1DB7-63D120205D45}"/>
              </a:ext>
            </a:extLst>
          </p:cNvPr>
          <p:cNvSpPr>
            <a:spLocks noGrp="1"/>
          </p:cNvSpPr>
          <p:nvPr>
            <p:ph type="dt" sz="half" idx="10"/>
          </p:nvPr>
        </p:nvSpPr>
        <p:spPr/>
        <p:txBody>
          <a:bodyPr/>
          <a:lstStyle>
            <a:lvl1pPr>
              <a:defRPr/>
            </a:lvl1pPr>
          </a:lstStyle>
          <a:p>
            <a:pPr>
              <a:defRPr/>
            </a:pPr>
            <a:fld id="{09EAD0E2-ABE7-4F42-A8E5-EDD86A04921E}" type="datetimeFigureOut">
              <a:rPr lang="en-US"/>
              <a:pPr>
                <a:defRPr/>
              </a:pPr>
              <a:t>3/19/2026</a:t>
            </a:fld>
            <a:endParaRPr lang="en-US"/>
          </a:p>
        </p:txBody>
      </p:sp>
      <p:sp>
        <p:nvSpPr>
          <p:cNvPr id="5" name="Footer Placeholder 4">
            <a:extLst>
              <a:ext uri="{FF2B5EF4-FFF2-40B4-BE49-F238E27FC236}">
                <a16:creationId xmlns:a16="http://schemas.microsoft.com/office/drawing/2014/main" id="{16EEFCA7-294B-7C77-5908-23C2793D7B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C04D7C-EC4E-5C33-F6A0-1A737CD9860A}"/>
              </a:ext>
            </a:extLst>
          </p:cNvPr>
          <p:cNvSpPr>
            <a:spLocks noGrp="1"/>
          </p:cNvSpPr>
          <p:nvPr>
            <p:ph type="sldNum" sz="quarter" idx="12"/>
          </p:nvPr>
        </p:nvSpPr>
        <p:spPr/>
        <p:txBody>
          <a:bodyPr/>
          <a:lstStyle>
            <a:lvl1pPr>
              <a:defRPr/>
            </a:lvl1pPr>
          </a:lstStyle>
          <a:p>
            <a:pPr>
              <a:defRPr/>
            </a:pPr>
            <a:fld id="{3E6E41E6-1D2A-436D-93A2-68FE72FA2FB4}" type="slidenum">
              <a:rPr lang="en-US" altLang="en-US"/>
              <a:pPr>
                <a:defRPr/>
              </a:pPr>
              <a:t>‹#›</a:t>
            </a:fld>
            <a:endParaRPr lang="en-US" altLang="en-US"/>
          </a:p>
        </p:txBody>
      </p:sp>
    </p:spTree>
    <p:extLst>
      <p:ext uri="{BB962C8B-B14F-4D97-AF65-F5344CB8AC3E}">
        <p14:creationId xmlns:p14="http://schemas.microsoft.com/office/powerpoint/2010/main" val="175458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C68A6-F14F-D32B-09DF-E30C785D5C97}"/>
              </a:ext>
            </a:extLst>
          </p:cNvPr>
          <p:cNvSpPr>
            <a:spLocks noGrp="1"/>
          </p:cNvSpPr>
          <p:nvPr>
            <p:ph type="dt" sz="half" idx="10"/>
          </p:nvPr>
        </p:nvSpPr>
        <p:spPr/>
        <p:txBody>
          <a:bodyPr/>
          <a:lstStyle>
            <a:lvl1pPr>
              <a:defRPr/>
            </a:lvl1pPr>
          </a:lstStyle>
          <a:p>
            <a:pPr>
              <a:defRPr/>
            </a:pPr>
            <a:fld id="{EF0D3BAD-81F1-4934-A780-0345B3502D81}" type="datetimeFigureOut">
              <a:rPr lang="en-US"/>
              <a:pPr>
                <a:defRPr/>
              </a:pPr>
              <a:t>3/19/2026</a:t>
            </a:fld>
            <a:endParaRPr lang="en-US"/>
          </a:p>
        </p:txBody>
      </p:sp>
      <p:sp>
        <p:nvSpPr>
          <p:cNvPr id="5" name="Footer Placeholder 4">
            <a:extLst>
              <a:ext uri="{FF2B5EF4-FFF2-40B4-BE49-F238E27FC236}">
                <a16:creationId xmlns:a16="http://schemas.microsoft.com/office/drawing/2014/main" id="{8A1E90E2-0BAA-4692-E33E-E3EFAC89FD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3840E6-2C65-7AEA-5EC9-DD0511E2EAF7}"/>
              </a:ext>
            </a:extLst>
          </p:cNvPr>
          <p:cNvSpPr>
            <a:spLocks noGrp="1"/>
          </p:cNvSpPr>
          <p:nvPr>
            <p:ph type="sldNum" sz="quarter" idx="12"/>
          </p:nvPr>
        </p:nvSpPr>
        <p:spPr/>
        <p:txBody>
          <a:bodyPr/>
          <a:lstStyle>
            <a:lvl1pPr>
              <a:defRPr/>
            </a:lvl1pPr>
          </a:lstStyle>
          <a:p>
            <a:pPr>
              <a:defRPr/>
            </a:pPr>
            <a:fld id="{B529CF0C-7CDD-4981-9299-74620246405B}" type="slidenum">
              <a:rPr lang="en-US" altLang="en-US"/>
              <a:pPr>
                <a:defRPr/>
              </a:pPr>
              <a:t>‹#›</a:t>
            </a:fld>
            <a:endParaRPr lang="en-US" altLang="en-US"/>
          </a:p>
        </p:txBody>
      </p:sp>
    </p:spTree>
    <p:extLst>
      <p:ext uri="{BB962C8B-B14F-4D97-AF65-F5344CB8AC3E}">
        <p14:creationId xmlns:p14="http://schemas.microsoft.com/office/powerpoint/2010/main" val="27649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679910-1AC4-5931-1B1C-CA9BD3D4EF15}"/>
              </a:ext>
            </a:extLst>
          </p:cNvPr>
          <p:cNvSpPr>
            <a:spLocks noGrp="1"/>
          </p:cNvSpPr>
          <p:nvPr>
            <p:ph type="dt" sz="half" idx="10"/>
          </p:nvPr>
        </p:nvSpPr>
        <p:spPr/>
        <p:txBody>
          <a:bodyPr/>
          <a:lstStyle>
            <a:lvl1pPr>
              <a:defRPr/>
            </a:lvl1pPr>
          </a:lstStyle>
          <a:p>
            <a:pPr>
              <a:defRPr/>
            </a:pPr>
            <a:fld id="{918ACC46-1514-424C-8B94-D72254793792}" type="datetimeFigureOut">
              <a:rPr lang="en-US"/>
              <a:pPr>
                <a:defRPr/>
              </a:pPr>
              <a:t>3/19/2026</a:t>
            </a:fld>
            <a:endParaRPr lang="en-US"/>
          </a:p>
        </p:txBody>
      </p:sp>
      <p:sp>
        <p:nvSpPr>
          <p:cNvPr id="6" name="Footer Placeholder 4">
            <a:extLst>
              <a:ext uri="{FF2B5EF4-FFF2-40B4-BE49-F238E27FC236}">
                <a16:creationId xmlns:a16="http://schemas.microsoft.com/office/drawing/2014/main" id="{5FD7C46F-2672-3A5E-5CB4-6474AC1618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D35EDA-6A22-0390-53D3-43D0A40A3EB7}"/>
              </a:ext>
            </a:extLst>
          </p:cNvPr>
          <p:cNvSpPr>
            <a:spLocks noGrp="1"/>
          </p:cNvSpPr>
          <p:nvPr>
            <p:ph type="sldNum" sz="quarter" idx="12"/>
          </p:nvPr>
        </p:nvSpPr>
        <p:spPr/>
        <p:txBody>
          <a:bodyPr/>
          <a:lstStyle>
            <a:lvl1pPr>
              <a:defRPr/>
            </a:lvl1pPr>
          </a:lstStyle>
          <a:p>
            <a:pPr>
              <a:defRPr/>
            </a:pPr>
            <a:fld id="{6EAA7794-611D-4667-AC00-2B1C46B3E1D7}" type="slidenum">
              <a:rPr lang="en-US" altLang="en-US"/>
              <a:pPr>
                <a:defRPr/>
              </a:pPr>
              <a:t>‹#›</a:t>
            </a:fld>
            <a:endParaRPr lang="en-US" altLang="en-US"/>
          </a:p>
        </p:txBody>
      </p:sp>
    </p:spTree>
    <p:extLst>
      <p:ext uri="{BB962C8B-B14F-4D97-AF65-F5344CB8AC3E}">
        <p14:creationId xmlns:p14="http://schemas.microsoft.com/office/powerpoint/2010/main" val="331178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E75F13C-7554-101D-FE24-8CE26644CDA7}"/>
              </a:ext>
            </a:extLst>
          </p:cNvPr>
          <p:cNvSpPr>
            <a:spLocks noGrp="1"/>
          </p:cNvSpPr>
          <p:nvPr>
            <p:ph type="dt" sz="half" idx="10"/>
          </p:nvPr>
        </p:nvSpPr>
        <p:spPr/>
        <p:txBody>
          <a:bodyPr/>
          <a:lstStyle>
            <a:lvl1pPr>
              <a:defRPr/>
            </a:lvl1pPr>
          </a:lstStyle>
          <a:p>
            <a:pPr>
              <a:defRPr/>
            </a:pPr>
            <a:fld id="{D7E19230-E164-46CF-B79F-310D840DBF2A}" type="datetimeFigureOut">
              <a:rPr lang="en-US"/>
              <a:pPr>
                <a:defRPr/>
              </a:pPr>
              <a:t>3/19/2026</a:t>
            </a:fld>
            <a:endParaRPr lang="en-US"/>
          </a:p>
        </p:txBody>
      </p:sp>
      <p:sp>
        <p:nvSpPr>
          <p:cNvPr id="8" name="Footer Placeholder 4">
            <a:extLst>
              <a:ext uri="{FF2B5EF4-FFF2-40B4-BE49-F238E27FC236}">
                <a16:creationId xmlns:a16="http://schemas.microsoft.com/office/drawing/2014/main" id="{A0A2F323-4C49-2BBF-3B7B-EBA1739926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A863FB5-50D1-0583-1338-483F86DCC015}"/>
              </a:ext>
            </a:extLst>
          </p:cNvPr>
          <p:cNvSpPr>
            <a:spLocks noGrp="1"/>
          </p:cNvSpPr>
          <p:nvPr>
            <p:ph type="sldNum" sz="quarter" idx="12"/>
          </p:nvPr>
        </p:nvSpPr>
        <p:spPr/>
        <p:txBody>
          <a:bodyPr/>
          <a:lstStyle>
            <a:lvl1pPr>
              <a:defRPr/>
            </a:lvl1pPr>
          </a:lstStyle>
          <a:p>
            <a:pPr>
              <a:defRPr/>
            </a:pPr>
            <a:fld id="{54F07C94-F852-41F9-A9C3-A13CC3F105EB}" type="slidenum">
              <a:rPr lang="en-US" altLang="en-US"/>
              <a:pPr>
                <a:defRPr/>
              </a:pPr>
              <a:t>‹#›</a:t>
            </a:fld>
            <a:endParaRPr lang="en-US" altLang="en-US"/>
          </a:p>
        </p:txBody>
      </p:sp>
    </p:spTree>
    <p:extLst>
      <p:ext uri="{BB962C8B-B14F-4D97-AF65-F5344CB8AC3E}">
        <p14:creationId xmlns:p14="http://schemas.microsoft.com/office/powerpoint/2010/main" val="163846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70E2C93-44EA-914A-39EE-2B9316D951CE}"/>
              </a:ext>
            </a:extLst>
          </p:cNvPr>
          <p:cNvSpPr>
            <a:spLocks noGrp="1"/>
          </p:cNvSpPr>
          <p:nvPr>
            <p:ph type="dt" sz="half" idx="10"/>
          </p:nvPr>
        </p:nvSpPr>
        <p:spPr/>
        <p:txBody>
          <a:bodyPr/>
          <a:lstStyle>
            <a:lvl1pPr>
              <a:defRPr/>
            </a:lvl1pPr>
          </a:lstStyle>
          <a:p>
            <a:pPr>
              <a:defRPr/>
            </a:pPr>
            <a:fld id="{6BFD078E-4855-4755-9461-DFA22B00AC3F}" type="datetimeFigureOut">
              <a:rPr lang="en-US"/>
              <a:pPr>
                <a:defRPr/>
              </a:pPr>
              <a:t>3/19/2026</a:t>
            </a:fld>
            <a:endParaRPr lang="en-US"/>
          </a:p>
        </p:txBody>
      </p:sp>
      <p:sp>
        <p:nvSpPr>
          <p:cNvPr id="4" name="Footer Placeholder 4">
            <a:extLst>
              <a:ext uri="{FF2B5EF4-FFF2-40B4-BE49-F238E27FC236}">
                <a16:creationId xmlns:a16="http://schemas.microsoft.com/office/drawing/2014/main" id="{D976C9CB-A19C-8758-8BB5-BA866822FDC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B99F6E8-1DC3-E546-A5B8-C9E477F64E71}"/>
              </a:ext>
            </a:extLst>
          </p:cNvPr>
          <p:cNvSpPr>
            <a:spLocks noGrp="1"/>
          </p:cNvSpPr>
          <p:nvPr>
            <p:ph type="sldNum" sz="quarter" idx="12"/>
          </p:nvPr>
        </p:nvSpPr>
        <p:spPr/>
        <p:txBody>
          <a:bodyPr/>
          <a:lstStyle>
            <a:lvl1pPr>
              <a:defRPr/>
            </a:lvl1pPr>
          </a:lstStyle>
          <a:p>
            <a:pPr>
              <a:defRPr/>
            </a:pPr>
            <a:fld id="{D86CF890-2E3E-4930-878E-562C43F1F58A}" type="slidenum">
              <a:rPr lang="en-US" altLang="en-US"/>
              <a:pPr>
                <a:defRPr/>
              </a:pPr>
              <a:t>‹#›</a:t>
            </a:fld>
            <a:endParaRPr lang="en-US" altLang="en-US"/>
          </a:p>
        </p:txBody>
      </p:sp>
    </p:spTree>
    <p:extLst>
      <p:ext uri="{BB962C8B-B14F-4D97-AF65-F5344CB8AC3E}">
        <p14:creationId xmlns:p14="http://schemas.microsoft.com/office/powerpoint/2010/main" val="375504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8E81B4-9A37-5E51-5904-86748BB127B3}"/>
              </a:ext>
            </a:extLst>
          </p:cNvPr>
          <p:cNvSpPr>
            <a:spLocks noGrp="1"/>
          </p:cNvSpPr>
          <p:nvPr>
            <p:ph type="dt" sz="half" idx="10"/>
          </p:nvPr>
        </p:nvSpPr>
        <p:spPr/>
        <p:txBody>
          <a:bodyPr/>
          <a:lstStyle>
            <a:lvl1pPr>
              <a:defRPr/>
            </a:lvl1pPr>
          </a:lstStyle>
          <a:p>
            <a:pPr>
              <a:defRPr/>
            </a:pPr>
            <a:fld id="{273D41D5-0646-42FB-BC2F-6CAAA2CC33B5}" type="datetimeFigureOut">
              <a:rPr lang="en-US"/>
              <a:pPr>
                <a:defRPr/>
              </a:pPr>
              <a:t>3/19/2026</a:t>
            </a:fld>
            <a:endParaRPr lang="en-US"/>
          </a:p>
        </p:txBody>
      </p:sp>
      <p:sp>
        <p:nvSpPr>
          <p:cNvPr id="3" name="Footer Placeholder 4">
            <a:extLst>
              <a:ext uri="{FF2B5EF4-FFF2-40B4-BE49-F238E27FC236}">
                <a16:creationId xmlns:a16="http://schemas.microsoft.com/office/drawing/2014/main" id="{4DD55A28-58F7-7C35-38F7-C2E67E60A4A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10B0394-FEFB-B5CC-C481-66A48D72A745}"/>
              </a:ext>
            </a:extLst>
          </p:cNvPr>
          <p:cNvSpPr>
            <a:spLocks noGrp="1"/>
          </p:cNvSpPr>
          <p:nvPr>
            <p:ph type="sldNum" sz="quarter" idx="12"/>
          </p:nvPr>
        </p:nvSpPr>
        <p:spPr/>
        <p:txBody>
          <a:bodyPr/>
          <a:lstStyle>
            <a:lvl1pPr>
              <a:defRPr/>
            </a:lvl1pPr>
          </a:lstStyle>
          <a:p>
            <a:pPr>
              <a:defRPr/>
            </a:pPr>
            <a:fld id="{265FDFB9-54E3-4F6A-8023-53B94B9A0BFD}" type="slidenum">
              <a:rPr lang="en-US" altLang="en-US"/>
              <a:pPr>
                <a:defRPr/>
              </a:pPr>
              <a:t>‹#›</a:t>
            </a:fld>
            <a:endParaRPr lang="en-US" altLang="en-US"/>
          </a:p>
        </p:txBody>
      </p:sp>
    </p:spTree>
    <p:extLst>
      <p:ext uri="{BB962C8B-B14F-4D97-AF65-F5344CB8AC3E}">
        <p14:creationId xmlns:p14="http://schemas.microsoft.com/office/powerpoint/2010/main" val="13024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14E469-BF5D-B1EC-5850-35F042F7E64A}"/>
              </a:ext>
            </a:extLst>
          </p:cNvPr>
          <p:cNvSpPr>
            <a:spLocks noGrp="1"/>
          </p:cNvSpPr>
          <p:nvPr>
            <p:ph type="dt" sz="half" idx="10"/>
          </p:nvPr>
        </p:nvSpPr>
        <p:spPr/>
        <p:txBody>
          <a:bodyPr/>
          <a:lstStyle>
            <a:lvl1pPr>
              <a:defRPr/>
            </a:lvl1pPr>
          </a:lstStyle>
          <a:p>
            <a:pPr>
              <a:defRPr/>
            </a:pPr>
            <a:fld id="{B712AEFB-9C9E-4796-93A8-8027EEF011CE}" type="datetimeFigureOut">
              <a:rPr lang="en-US"/>
              <a:pPr>
                <a:defRPr/>
              </a:pPr>
              <a:t>3/19/2026</a:t>
            </a:fld>
            <a:endParaRPr lang="en-US"/>
          </a:p>
        </p:txBody>
      </p:sp>
      <p:sp>
        <p:nvSpPr>
          <p:cNvPr id="6" name="Footer Placeholder 4">
            <a:extLst>
              <a:ext uri="{FF2B5EF4-FFF2-40B4-BE49-F238E27FC236}">
                <a16:creationId xmlns:a16="http://schemas.microsoft.com/office/drawing/2014/main" id="{6297F576-C357-B7A5-EC8C-0DFAF13499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3A9E7E-77FD-6D8F-04BD-C54F1A938835}"/>
              </a:ext>
            </a:extLst>
          </p:cNvPr>
          <p:cNvSpPr>
            <a:spLocks noGrp="1"/>
          </p:cNvSpPr>
          <p:nvPr>
            <p:ph type="sldNum" sz="quarter" idx="12"/>
          </p:nvPr>
        </p:nvSpPr>
        <p:spPr/>
        <p:txBody>
          <a:bodyPr/>
          <a:lstStyle>
            <a:lvl1pPr>
              <a:defRPr/>
            </a:lvl1pPr>
          </a:lstStyle>
          <a:p>
            <a:pPr>
              <a:defRPr/>
            </a:pPr>
            <a:fld id="{E6C49CD0-4117-4D8C-826E-4684436F3CF6}" type="slidenum">
              <a:rPr lang="en-US" altLang="en-US"/>
              <a:pPr>
                <a:defRPr/>
              </a:pPr>
              <a:t>‹#›</a:t>
            </a:fld>
            <a:endParaRPr lang="en-US" altLang="en-US"/>
          </a:p>
        </p:txBody>
      </p:sp>
    </p:spTree>
    <p:extLst>
      <p:ext uri="{BB962C8B-B14F-4D97-AF65-F5344CB8AC3E}">
        <p14:creationId xmlns:p14="http://schemas.microsoft.com/office/powerpoint/2010/main" val="194638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EADEB4-84B5-7C00-4AD6-4AE0E09B5149}"/>
              </a:ext>
            </a:extLst>
          </p:cNvPr>
          <p:cNvSpPr>
            <a:spLocks noGrp="1"/>
          </p:cNvSpPr>
          <p:nvPr>
            <p:ph type="dt" sz="half" idx="10"/>
          </p:nvPr>
        </p:nvSpPr>
        <p:spPr/>
        <p:txBody>
          <a:bodyPr/>
          <a:lstStyle>
            <a:lvl1pPr>
              <a:defRPr/>
            </a:lvl1pPr>
          </a:lstStyle>
          <a:p>
            <a:pPr>
              <a:defRPr/>
            </a:pPr>
            <a:fld id="{5E0C9992-B3BF-4FDB-AFE1-90F73DC936EE}" type="datetimeFigureOut">
              <a:rPr lang="en-US"/>
              <a:pPr>
                <a:defRPr/>
              </a:pPr>
              <a:t>3/19/2026</a:t>
            </a:fld>
            <a:endParaRPr lang="en-US"/>
          </a:p>
        </p:txBody>
      </p:sp>
      <p:sp>
        <p:nvSpPr>
          <p:cNvPr id="6" name="Footer Placeholder 4">
            <a:extLst>
              <a:ext uri="{FF2B5EF4-FFF2-40B4-BE49-F238E27FC236}">
                <a16:creationId xmlns:a16="http://schemas.microsoft.com/office/drawing/2014/main" id="{EB32765F-7B89-FEBF-EB06-6B34F324F5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0B7921-0B99-3455-C0B0-9A4DA9B9DEB6}"/>
              </a:ext>
            </a:extLst>
          </p:cNvPr>
          <p:cNvSpPr>
            <a:spLocks noGrp="1"/>
          </p:cNvSpPr>
          <p:nvPr>
            <p:ph type="sldNum" sz="quarter" idx="12"/>
          </p:nvPr>
        </p:nvSpPr>
        <p:spPr/>
        <p:txBody>
          <a:bodyPr/>
          <a:lstStyle>
            <a:lvl1pPr>
              <a:defRPr/>
            </a:lvl1pPr>
          </a:lstStyle>
          <a:p>
            <a:pPr>
              <a:defRPr/>
            </a:pPr>
            <a:fld id="{B6867F4F-F2AF-47D8-A1B2-D569A6532341}" type="slidenum">
              <a:rPr lang="en-US" altLang="en-US"/>
              <a:pPr>
                <a:defRPr/>
              </a:pPr>
              <a:t>‹#›</a:t>
            </a:fld>
            <a:endParaRPr lang="en-US" altLang="en-US"/>
          </a:p>
        </p:txBody>
      </p:sp>
    </p:spTree>
    <p:extLst>
      <p:ext uri="{BB962C8B-B14F-4D97-AF65-F5344CB8AC3E}">
        <p14:creationId xmlns:p14="http://schemas.microsoft.com/office/powerpoint/2010/main" val="253575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28539B-016E-C0DD-7985-4F0A4280AB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DE1700F-88D0-19F0-CDF2-315250372B9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AAA173-1BE6-72DA-62CE-0337431C51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5CAA55-A671-42FF-BC77-855DFB6DF684}" type="datetimeFigureOut">
              <a:rPr lang="en-US"/>
              <a:pPr>
                <a:defRPr/>
              </a:pPr>
              <a:t>3/19/2026</a:t>
            </a:fld>
            <a:endParaRPr lang="en-US"/>
          </a:p>
        </p:txBody>
      </p:sp>
      <p:sp>
        <p:nvSpPr>
          <p:cNvPr id="5" name="Footer Placeholder 4">
            <a:extLst>
              <a:ext uri="{FF2B5EF4-FFF2-40B4-BE49-F238E27FC236}">
                <a16:creationId xmlns:a16="http://schemas.microsoft.com/office/drawing/2014/main" id="{FEFA4292-AACD-5B79-DA02-F137684B16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5C39D52-5AD4-0B4D-CF29-8A395CA800F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4185C33-F091-4903-9014-4692E0E76E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ailershub.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info@mailershub.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96FE85-2425-4EE3-82E5-8346F626A675}"/>
              </a:ext>
            </a:extLst>
          </p:cNvPr>
          <p:cNvSpPr/>
          <p:nvPr/>
        </p:nvSpPr>
        <p:spPr>
          <a:xfrm>
            <a:off x="419100" y="4005530"/>
            <a:ext cx="8305800" cy="1569660"/>
          </a:xfrm>
          <a:prstGeom prst="rect">
            <a:avLst/>
          </a:prstGeom>
        </p:spPr>
        <p:txBody>
          <a:bodyPr wrap="square">
            <a:spAutoFit/>
          </a:bodyPr>
          <a:lstStyle/>
          <a:p>
            <a:pPr algn="ctr"/>
            <a:r>
              <a:rPr lang="en-US" sz="4000" b="1" i="1" dirty="0">
                <a:solidFill>
                  <a:prstClr val="black"/>
                </a:solidFill>
                <a:cs typeface="Arial" panose="020B0604020202020204" pitchFamily="34" charset="0"/>
              </a:rPr>
              <a:t>State of the </a:t>
            </a:r>
            <a:r>
              <a:rPr lang="en-US" sz="4000" b="1" i="1" strike="dblStrike" dirty="0">
                <a:solidFill>
                  <a:prstClr val="black"/>
                </a:solidFill>
                <a:cs typeface="Arial" panose="020B0604020202020204" pitchFamily="34" charset="0"/>
              </a:rPr>
              <a:t>Nation</a:t>
            </a:r>
            <a:r>
              <a:rPr lang="en-US" sz="4000" b="1" i="1" dirty="0">
                <a:solidFill>
                  <a:prstClr val="black"/>
                </a:solidFill>
                <a:cs typeface="Arial" panose="020B0604020202020204" pitchFamily="34" charset="0"/>
              </a:rPr>
              <a:t> USPS</a:t>
            </a:r>
          </a:p>
          <a:p>
            <a:pPr algn="ctr"/>
            <a:endParaRPr lang="en-US" sz="1600" i="1" dirty="0">
              <a:solidFill>
                <a:prstClr val="black"/>
              </a:solidFill>
              <a:cs typeface="Arial" panose="020B0604020202020204" pitchFamily="34" charset="0"/>
            </a:endParaRPr>
          </a:p>
          <a:p>
            <a:pPr algn="ctr"/>
            <a:r>
              <a:rPr lang="en-US" sz="2000" dirty="0">
                <a:solidFill>
                  <a:prstClr val="black"/>
                </a:solidFill>
                <a:cs typeface="Arial" panose="020B0604020202020204" pitchFamily="34" charset="0"/>
              </a:rPr>
              <a:t>MFSA Annual Conference</a:t>
            </a:r>
          </a:p>
          <a:p>
            <a:pPr algn="ctr"/>
            <a:r>
              <a:rPr lang="en-US" sz="2000" dirty="0">
                <a:solidFill>
                  <a:prstClr val="black"/>
                </a:solidFill>
                <a:cs typeface="Arial" panose="020B0604020202020204" pitchFamily="34" charset="0"/>
              </a:rPr>
              <a:t>March 20, 2026</a:t>
            </a:r>
          </a:p>
        </p:txBody>
      </p:sp>
      <p:grpSp>
        <p:nvGrpSpPr>
          <p:cNvPr id="2" name="Group 1">
            <a:extLst>
              <a:ext uri="{FF2B5EF4-FFF2-40B4-BE49-F238E27FC236}">
                <a16:creationId xmlns:a16="http://schemas.microsoft.com/office/drawing/2014/main" id="{183E608C-34F0-489C-AD60-C2DEB9E5F701}"/>
              </a:ext>
            </a:extLst>
          </p:cNvPr>
          <p:cNvGrpSpPr/>
          <p:nvPr/>
        </p:nvGrpSpPr>
        <p:grpSpPr>
          <a:xfrm>
            <a:off x="1522085" y="1302589"/>
            <a:ext cx="6109860" cy="1617857"/>
            <a:chOff x="1202903" y="1035171"/>
            <a:chExt cx="6109860" cy="1617857"/>
          </a:xfrm>
        </p:grpSpPr>
        <p:grpSp>
          <p:nvGrpSpPr>
            <p:cNvPr id="3" name="Group 2">
              <a:extLst>
                <a:ext uri="{FF2B5EF4-FFF2-40B4-BE49-F238E27FC236}">
                  <a16:creationId xmlns:a16="http://schemas.microsoft.com/office/drawing/2014/main" id="{FA77FAE8-D69C-AE23-0100-4738F6954FB9}"/>
                </a:ext>
              </a:extLst>
            </p:cNvPr>
            <p:cNvGrpSpPr/>
            <p:nvPr/>
          </p:nvGrpSpPr>
          <p:grpSpPr>
            <a:xfrm>
              <a:off x="1202903" y="1324035"/>
              <a:ext cx="3215905" cy="1040128"/>
              <a:chOff x="910309" y="932368"/>
              <a:chExt cx="3215905" cy="1040128"/>
            </a:xfrm>
          </p:grpSpPr>
          <p:pic>
            <p:nvPicPr>
              <p:cNvPr id="5" name="Picture 4">
                <a:extLst>
                  <a:ext uri="{FF2B5EF4-FFF2-40B4-BE49-F238E27FC236}">
                    <a16:creationId xmlns:a16="http://schemas.microsoft.com/office/drawing/2014/main" id="{9A42323D-235A-9081-3C56-1D94F4BECE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36" b="-149"/>
              <a:stretch/>
            </p:blipFill>
            <p:spPr bwMode="auto">
              <a:xfrm>
                <a:off x="910309" y="932368"/>
                <a:ext cx="3215905" cy="1040128"/>
              </a:xfrm>
              <a:prstGeom prst="rect">
                <a:avLst/>
              </a:prstGeom>
              <a:noFill/>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4B091902-6581-F019-AFFE-97AFC58B4E9F}"/>
                  </a:ext>
                </a:extLst>
              </p:cNvPr>
              <p:cNvSpPr txBox="1">
                <a:spLocks noChangeArrowheads="1"/>
              </p:cNvSpPr>
              <p:nvPr/>
            </p:nvSpPr>
            <p:spPr bwMode="auto">
              <a:xfrm>
                <a:off x="1759772" y="1612750"/>
                <a:ext cx="183287" cy="46166"/>
              </a:xfrm>
              <a:prstGeom prst="rect">
                <a:avLst/>
              </a:prstGeom>
              <a:noFill/>
              <a:ln w="9525">
                <a:noFill/>
                <a:miter lim="800000"/>
                <a:headEnd/>
                <a:tailEnd/>
              </a:ln>
            </p:spPr>
            <p:txBody>
              <a:bodyPr rot="0" vert="horz" wrap="square" lIns="0" tIns="0" rIns="0" bIns="0" anchor="t" anchorCtr="0">
                <a:spAutoFit/>
              </a:bodyPr>
              <a:lstStyle/>
              <a:p>
                <a:pPr marL="0" marR="0">
                  <a:spcBef>
                    <a:spcPts val="0"/>
                  </a:spcBef>
                  <a:spcAft>
                    <a:spcPts val="0"/>
                  </a:spcAft>
                </a:pPr>
                <a:r>
                  <a:rPr lang="en-US" sz="300" dirty="0">
                    <a:solidFill>
                      <a:srgbClr val="808080"/>
                    </a:solidFill>
                    <a:effectLst/>
                    <a:latin typeface="Calibri" panose="020F0502020204030204" pitchFamily="34" charset="0"/>
                    <a:ea typeface="Times New Roman" panose="02020603050405020304" pitchFamily="18" charset="0"/>
                    <a:cs typeface="Arial" panose="020B0604020202020204" pitchFamily="34" charset="0"/>
                  </a:rPr>
                  <a:t>TM</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p:txBody>
          </p:sp>
        </p:grpSp>
        <p:pic>
          <p:nvPicPr>
            <p:cNvPr id="4" name="Picture 2" descr="THE MFSA.ORG">
              <a:extLst>
                <a:ext uri="{FF2B5EF4-FFF2-40B4-BE49-F238E27FC236}">
                  <a16:creationId xmlns:a16="http://schemas.microsoft.com/office/drawing/2014/main" id="{B2E28CB5-5D64-BD79-E2BF-2A53752A24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3" t="13350" r="6020" b="14327"/>
            <a:stretch/>
          </p:blipFill>
          <p:spPr bwMode="auto">
            <a:xfrm>
              <a:off x="5374256" y="1035171"/>
              <a:ext cx="1938507" cy="16178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785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A087A-F9AB-A890-8FC1-F564DFDCB291}"/>
            </a:ext>
          </a:extLst>
        </p:cNvPr>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DDC4814C-8EB7-221A-E34B-C5E48797311B}"/>
              </a:ext>
            </a:extLst>
          </p:cNvPr>
          <p:cNvSpPr txBox="1">
            <a:spLocks/>
          </p:cNvSpPr>
          <p:nvPr/>
        </p:nvSpPr>
        <p:spPr>
          <a:xfrm>
            <a:off x="685800" y="1828800"/>
            <a:ext cx="7440283"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eaLnBrk="0" fontAlgn="base" hangingPunct="0">
              <a:lnSpc>
                <a:spcPts val="2200"/>
              </a:lnSpc>
              <a:spcBef>
                <a:spcPts val="600"/>
              </a:spcBef>
              <a:spcAft>
                <a:spcPct val="0"/>
              </a:spcAft>
              <a:buClr>
                <a:schemeClr val="accent1"/>
              </a:buClr>
              <a:buSzPct val="90000"/>
              <a:buFontTx/>
              <a:buChar char="•"/>
              <a:tabLst>
                <a:tab pos="92075" algn="l"/>
              </a:tabLst>
            </a:pPr>
            <a:r>
              <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Percentage rate increases over 47 months</a:t>
            </a: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400"/>
              </a:lnSpc>
              <a:spcBef>
                <a:spcPts val="600"/>
              </a:spcBef>
              <a:spcAft>
                <a:spcPct val="0"/>
              </a:spcAft>
              <a:buClr>
                <a:schemeClr val="accent1"/>
              </a:buClr>
              <a:buSzPct val="90000"/>
              <a:buFontTx/>
              <a:buChar char="•"/>
              <a:tabLst>
                <a:tab pos="92075" algn="l"/>
              </a:tabLst>
            </a:pPr>
            <a:r>
              <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Total rate authority is </a:t>
            </a:r>
            <a:r>
              <a:rPr lang="en-US" altLang="en-US" sz="20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unchanged</a:t>
            </a:r>
            <a:r>
              <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by frequency of increases</a:t>
            </a:r>
          </a:p>
          <a:p>
            <a:pPr marL="228600" indent="-228600" eaLnBrk="0" fontAlgn="base" hangingPunct="0">
              <a:lnSpc>
                <a:spcPts val="2400"/>
              </a:lnSpc>
              <a:spcBef>
                <a:spcPts val="600"/>
              </a:spcBef>
              <a:spcAft>
                <a:spcPct val="0"/>
              </a:spcAft>
              <a:buClr>
                <a:schemeClr val="accent1"/>
              </a:buClr>
              <a:buSzPct val="90000"/>
              <a:buFontTx/>
              <a:buChar char="•"/>
              <a:tabLst>
                <a:tab pos="92075" algn="l"/>
              </a:tabLst>
            </a:pPr>
            <a:r>
              <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Net benefit is derived from compounding</a:t>
            </a:r>
          </a:p>
          <a:p>
            <a:pPr marL="228600" indent="-228600" eaLnBrk="0" fontAlgn="base" hangingPunct="0">
              <a:lnSpc>
                <a:spcPts val="2400"/>
              </a:lnSpc>
              <a:spcBef>
                <a:spcPts val="600"/>
              </a:spcBef>
              <a:spcAft>
                <a:spcPct val="0"/>
              </a:spcAft>
              <a:buClr>
                <a:schemeClr val="accent1"/>
              </a:buClr>
              <a:buSzPct val="90000"/>
              <a:buFontTx/>
              <a:buChar char="•"/>
              <a:tabLst>
                <a:tab pos="92075" algn="l"/>
              </a:tabLst>
            </a:pPr>
            <a:r>
              <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Additional authority available from Mail Growth Initiative</a:t>
            </a: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2200"/>
              </a:lnSpc>
              <a:spcBef>
                <a:spcPts val="600"/>
              </a:spcBef>
              <a:spcAft>
                <a:spcPct val="0"/>
              </a:spcAft>
              <a:buClr>
                <a:schemeClr val="accent1"/>
              </a:buClr>
              <a:buSzPct val="90000"/>
              <a:buFontTx/>
              <a:buChar char="•"/>
              <a:tabLst>
                <a:tab pos="92075" algn="l"/>
              </a:tabLst>
            </a:pPr>
            <a:endPar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ts val="2200"/>
              </a:lnSpc>
              <a:spcBef>
                <a:spcPts val="600"/>
              </a:spcBef>
              <a:spcAft>
                <a:spcPct val="0"/>
              </a:spcAft>
              <a:buClr>
                <a:schemeClr val="accent1"/>
              </a:buClr>
              <a:buSzPct val="90000"/>
              <a:buNone/>
              <a:tabLst>
                <a:tab pos="92075" algn="l"/>
              </a:tabLst>
            </a:pPr>
            <a:endParaRPr lang="en-US" alt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 name="Content Placeholder 2">
            <a:extLst>
              <a:ext uri="{FF2B5EF4-FFF2-40B4-BE49-F238E27FC236}">
                <a16:creationId xmlns:a16="http://schemas.microsoft.com/office/drawing/2014/main" id="{A57FF1AE-6063-C49E-4C06-120326ADE38A}"/>
              </a:ext>
            </a:extLst>
          </p:cNvPr>
          <p:cNvSpPr txBox="1">
            <a:spLocks/>
          </p:cNvSpPr>
          <p:nvPr/>
        </p:nvSpPr>
        <p:spPr>
          <a:xfrm>
            <a:off x="685800" y="1397487"/>
            <a:ext cx="7772400" cy="460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28600" defTabSz="912813">
              <a:lnSpc>
                <a:spcPts val="1500"/>
              </a:lnSpc>
              <a:spcBef>
                <a:spcPts val="100"/>
              </a:spcBef>
              <a:buClr>
                <a:schemeClr val="accent1"/>
              </a:buClr>
              <a:buSzPct val="90000"/>
              <a:buFont typeface="Arial" panose="020B0604020202020204" pitchFamily="34" charset="0"/>
              <a:buChar char="•"/>
              <a:defRPr/>
            </a:pPr>
            <a:endParaRPr lang="en-US" sz="1400" dirty="0">
              <a:latin typeface="Calibri" pitchFamily="34" charset="0"/>
            </a:endParaRPr>
          </a:p>
        </p:txBody>
      </p:sp>
      <p:sp>
        <p:nvSpPr>
          <p:cNvPr id="16" name="TextBox 15">
            <a:extLst>
              <a:ext uri="{FF2B5EF4-FFF2-40B4-BE49-F238E27FC236}">
                <a16:creationId xmlns:a16="http://schemas.microsoft.com/office/drawing/2014/main" id="{014E24F7-E079-36F0-CFDD-88A98222CDAA}"/>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17" name="Picture 16" descr="Icon, circle&#10;&#10;Description automatically generated">
            <a:extLst>
              <a:ext uri="{FF2B5EF4-FFF2-40B4-BE49-F238E27FC236}">
                <a16:creationId xmlns:a16="http://schemas.microsoft.com/office/drawing/2014/main" id="{0DDA3A83-401A-496B-AD3C-98DAB8492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3" name="Title 1">
            <a:extLst>
              <a:ext uri="{FF2B5EF4-FFF2-40B4-BE49-F238E27FC236}">
                <a16:creationId xmlns:a16="http://schemas.microsoft.com/office/drawing/2014/main" id="{A18F2C43-7A70-53B3-358E-F8AC51E98745}"/>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CPI and Rate Trends</a:t>
            </a:r>
            <a:endParaRPr lang="en-US" sz="3600" dirty="0">
              <a:solidFill>
                <a:schemeClr val="accent1">
                  <a:lumMod val="75000"/>
                </a:schemeClr>
              </a:solidFill>
              <a:latin typeface="+mn-lt"/>
            </a:endParaRPr>
          </a:p>
        </p:txBody>
      </p:sp>
      <p:graphicFrame>
        <p:nvGraphicFramePr>
          <p:cNvPr id="5" name="Table 4">
            <a:extLst>
              <a:ext uri="{FF2B5EF4-FFF2-40B4-BE49-F238E27FC236}">
                <a16:creationId xmlns:a16="http://schemas.microsoft.com/office/drawing/2014/main" id="{E2237A57-B2F3-572C-A5ED-4CDEC18F704A}"/>
              </a:ext>
            </a:extLst>
          </p:cNvPr>
          <p:cNvGraphicFramePr>
            <a:graphicFrameLocks noGrp="1"/>
          </p:cNvGraphicFramePr>
          <p:nvPr>
            <p:extLst>
              <p:ext uri="{D42A27DB-BD31-4B8C-83A1-F6EECF244321}">
                <p14:modId xmlns:p14="http://schemas.microsoft.com/office/powerpoint/2010/main" val="1410361775"/>
              </p:ext>
            </p:extLst>
          </p:nvPr>
        </p:nvGraphicFramePr>
        <p:xfrm>
          <a:off x="1066800" y="2286000"/>
          <a:ext cx="6781798" cy="2155680"/>
        </p:xfrm>
        <a:graphic>
          <a:graphicData uri="http://schemas.openxmlformats.org/drawingml/2006/table">
            <a:tbl>
              <a:tblPr firstRow="1" firstCol="1" bandRow="1"/>
              <a:tblGrid>
                <a:gridCol w="1277882">
                  <a:extLst>
                    <a:ext uri="{9D8B030D-6E8A-4147-A177-3AD203B41FA5}">
                      <a16:colId xmlns:a16="http://schemas.microsoft.com/office/drawing/2014/main" val="2006835789"/>
                    </a:ext>
                  </a:extLst>
                </a:gridCol>
                <a:gridCol w="694501">
                  <a:extLst>
                    <a:ext uri="{9D8B030D-6E8A-4147-A177-3AD203B41FA5}">
                      <a16:colId xmlns:a16="http://schemas.microsoft.com/office/drawing/2014/main" val="4271163492"/>
                    </a:ext>
                  </a:extLst>
                </a:gridCol>
                <a:gridCol w="680610">
                  <a:extLst>
                    <a:ext uri="{9D8B030D-6E8A-4147-A177-3AD203B41FA5}">
                      <a16:colId xmlns:a16="http://schemas.microsoft.com/office/drawing/2014/main" val="204362604"/>
                    </a:ext>
                  </a:extLst>
                </a:gridCol>
                <a:gridCol w="680610">
                  <a:extLst>
                    <a:ext uri="{9D8B030D-6E8A-4147-A177-3AD203B41FA5}">
                      <a16:colId xmlns:a16="http://schemas.microsoft.com/office/drawing/2014/main" val="2728376528"/>
                    </a:ext>
                  </a:extLst>
                </a:gridCol>
                <a:gridCol w="680610">
                  <a:extLst>
                    <a:ext uri="{9D8B030D-6E8A-4147-A177-3AD203B41FA5}">
                      <a16:colId xmlns:a16="http://schemas.microsoft.com/office/drawing/2014/main" val="2178586003"/>
                    </a:ext>
                  </a:extLst>
                </a:gridCol>
                <a:gridCol w="680610">
                  <a:extLst>
                    <a:ext uri="{9D8B030D-6E8A-4147-A177-3AD203B41FA5}">
                      <a16:colId xmlns:a16="http://schemas.microsoft.com/office/drawing/2014/main" val="641177270"/>
                    </a:ext>
                  </a:extLst>
                </a:gridCol>
                <a:gridCol w="680610">
                  <a:extLst>
                    <a:ext uri="{9D8B030D-6E8A-4147-A177-3AD203B41FA5}">
                      <a16:colId xmlns:a16="http://schemas.microsoft.com/office/drawing/2014/main" val="637768260"/>
                    </a:ext>
                  </a:extLst>
                </a:gridCol>
                <a:gridCol w="739644">
                  <a:extLst>
                    <a:ext uri="{9D8B030D-6E8A-4147-A177-3AD203B41FA5}">
                      <a16:colId xmlns:a16="http://schemas.microsoft.com/office/drawing/2014/main" val="1689339982"/>
                    </a:ext>
                  </a:extLst>
                </a:gridCol>
                <a:gridCol w="666721">
                  <a:extLst>
                    <a:ext uri="{9D8B030D-6E8A-4147-A177-3AD203B41FA5}">
                      <a16:colId xmlns:a16="http://schemas.microsoft.com/office/drawing/2014/main" val="3716866243"/>
                    </a:ext>
                  </a:extLst>
                </a:gridCol>
              </a:tblGrid>
              <a:tr h="359280">
                <a:tc>
                  <a:txBody>
                    <a:bodyPr/>
                    <a:lstStyle/>
                    <a:p>
                      <a:pPr algn="l" rtl="0" fontAlgn="ctr"/>
                      <a:r>
                        <a:rPr lang="en-US" sz="1400" b="1" i="0" u="none" strike="noStrike">
                          <a:solidFill>
                            <a:srgbClr val="000000"/>
                          </a:solidFill>
                          <a:effectLst/>
                          <a:latin typeface="Calibri" panose="020F0502020204030204" pitchFamily="34" charset="0"/>
                        </a:rPr>
                        <a:t>Class</a:t>
                      </a:r>
                    </a:p>
                  </a:txBody>
                  <a:tcPr marL="857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Aug-21</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Jul-22</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Jan-23</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Jul-23</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Jan-24</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Jul-24</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Jul-25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algn="ctr" rtl="0" fontAlgn="ctr"/>
                      <a:r>
                        <a:rPr lang="en-US" sz="14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extLst>
                  <a:ext uri="{0D108BD9-81ED-4DB2-BD59-A6C34878D82A}">
                    <a16:rowId xmlns:a16="http://schemas.microsoft.com/office/drawing/2014/main" val="4203359777"/>
                  </a:ext>
                </a:extLst>
              </a:tr>
              <a:tr h="359280">
                <a:tc>
                  <a:txBody>
                    <a:bodyPr/>
                    <a:lstStyle/>
                    <a:p>
                      <a:pPr algn="l" rtl="0" fontAlgn="ctr"/>
                      <a:r>
                        <a:rPr lang="en-US" sz="1400" b="0" i="0" u="none" strike="noStrike">
                          <a:solidFill>
                            <a:srgbClr val="000000"/>
                          </a:solidFill>
                          <a:effectLst/>
                          <a:latin typeface="Calibri" panose="020F0502020204030204" pitchFamily="34" charset="0"/>
                        </a:rPr>
                        <a:t>First-Class</a:t>
                      </a:r>
                    </a:p>
                  </a:txBody>
                  <a:tcPr marL="857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6.814</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6.506</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4.200</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5.378</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1.970</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7.755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0" i="0" u="none" strike="noStrike" dirty="0">
                          <a:solidFill>
                            <a:srgbClr val="000000"/>
                          </a:solidFill>
                          <a:effectLst/>
                          <a:latin typeface="Calibri" panose="020F0502020204030204" pitchFamily="34" charset="0"/>
                        </a:rPr>
                        <a:t>7.985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ctr" rtl="0" fontAlgn="ctr"/>
                      <a:r>
                        <a:rPr lang="en-US" sz="1400" b="1" i="0" u="none" strike="noStrike" dirty="0">
                          <a:solidFill>
                            <a:srgbClr val="FF0000"/>
                          </a:solidFill>
                          <a:effectLst/>
                          <a:latin typeface="Calibri" panose="020F0502020204030204" pitchFamily="34" charset="0"/>
                        </a:rPr>
                        <a:t>40.608</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extLst>
                  <a:ext uri="{0D108BD9-81ED-4DB2-BD59-A6C34878D82A}">
                    <a16:rowId xmlns:a16="http://schemas.microsoft.com/office/drawing/2014/main" val="3116977867"/>
                  </a:ext>
                </a:extLst>
              </a:tr>
              <a:tr h="359280">
                <a:tc>
                  <a:txBody>
                    <a:bodyPr/>
                    <a:lstStyle/>
                    <a:p>
                      <a:pPr algn="l" rtl="0" fontAlgn="ctr"/>
                      <a:r>
                        <a:rPr lang="en-US" sz="1400" b="0" i="0" u="none" strike="noStrike">
                          <a:solidFill>
                            <a:srgbClr val="000000"/>
                          </a:solidFill>
                          <a:effectLst/>
                          <a:latin typeface="Calibri" panose="020F0502020204030204" pitchFamily="34" charset="0"/>
                        </a:rPr>
                        <a:t>Marketing</a:t>
                      </a:r>
                    </a:p>
                  </a:txBody>
                  <a:tcPr marL="857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dirty="0">
                          <a:solidFill>
                            <a:srgbClr val="000000"/>
                          </a:solidFill>
                          <a:effectLst/>
                          <a:latin typeface="Calibri" panose="020F0502020204030204" pitchFamily="34" charset="0"/>
                        </a:rPr>
                        <a:t>6.815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6.500</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4.203</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5.381</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1.962</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7.755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dirty="0">
                          <a:solidFill>
                            <a:srgbClr val="000000"/>
                          </a:solidFill>
                          <a:effectLst/>
                          <a:latin typeface="Calibri" panose="020F0502020204030204" pitchFamily="34" charset="0"/>
                        </a:rPr>
                        <a:t>9.585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1" i="0" u="none" strike="noStrike" dirty="0">
                          <a:solidFill>
                            <a:srgbClr val="FF0000"/>
                          </a:solidFill>
                          <a:effectLst/>
                          <a:latin typeface="Calibri" panose="020F0502020204030204" pitchFamily="34" charset="0"/>
                        </a:rPr>
                        <a:t>42.201</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177999752"/>
                  </a:ext>
                </a:extLst>
              </a:tr>
              <a:tr h="359280">
                <a:tc>
                  <a:txBody>
                    <a:bodyPr/>
                    <a:lstStyle/>
                    <a:p>
                      <a:pPr algn="l" rtl="0" fontAlgn="ctr"/>
                      <a:r>
                        <a:rPr lang="en-US" sz="1400" b="0" i="0" u="none" strike="noStrike">
                          <a:solidFill>
                            <a:srgbClr val="000000"/>
                          </a:solidFill>
                          <a:effectLst/>
                          <a:latin typeface="Calibri" panose="020F0502020204030204" pitchFamily="34" charset="0"/>
                        </a:rPr>
                        <a:t>Periodicals</a:t>
                      </a:r>
                    </a:p>
                  </a:txBody>
                  <a:tcPr marL="857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8.806</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8.540</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4.200</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8.122</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1.959</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9.754</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0" i="0" u="none" strike="noStrike">
                          <a:solidFill>
                            <a:srgbClr val="000000"/>
                          </a:solidFill>
                          <a:effectLst/>
                          <a:latin typeface="Calibri" panose="020F0502020204030204" pitchFamily="34" charset="0"/>
                        </a:rPr>
                        <a:t>9.385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ctr" rtl="0" fontAlgn="ctr"/>
                      <a:r>
                        <a:rPr lang="en-US" sz="1400" b="1" i="0" u="none" strike="noStrike">
                          <a:solidFill>
                            <a:srgbClr val="FF0000"/>
                          </a:solidFill>
                          <a:effectLst/>
                          <a:latin typeface="Calibri" panose="020F0502020204030204" pitchFamily="34" charset="0"/>
                        </a:rPr>
                        <a:t>50.766</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343751620"/>
                  </a:ext>
                </a:extLst>
              </a:tr>
              <a:tr h="359280">
                <a:tc>
                  <a:txBody>
                    <a:bodyPr/>
                    <a:lstStyle/>
                    <a:p>
                      <a:pPr algn="l" rtl="0" fontAlgn="ctr"/>
                      <a:r>
                        <a:rPr lang="en-US" sz="1400" b="0" i="0" u="none" strike="noStrike">
                          <a:solidFill>
                            <a:srgbClr val="000000"/>
                          </a:solidFill>
                          <a:effectLst/>
                          <a:latin typeface="Calibri" panose="020F0502020204030204" pitchFamily="34" charset="0"/>
                        </a:rPr>
                        <a:t>Package Svcs</a:t>
                      </a:r>
                    </a:p>
                  </a:txBody>
                  <a:tcPr marL="857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8.806</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8.511</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4.197</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5.379</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1.961</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7.755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0" i="0" u="none" strike="noStrike">
                          <a:solidFill>
                            <a:srgbClr val="000000"/>
                          </a:solidFill>
                          <a:effectLst/>
                          <a:latin typeface="Calibri" panose="020F0502020204030204" pitchFamily="34" charset="0"/>
                        </a:rPr>
                        <a:t>7.385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ctr" rtl="0" fontAlgn="ctr"/>
                      <a:r>
                        <a:rPr lang="en-US" sz="1400" b="1" i="0" u="none" strike="noStrike">
                          <a:solidFill>
                            <a:srgbClr val="FF0000"/>
                          </a:solidFill>
                          <a:effectLst/>
                          <a:latin typeface="Calibri" panose="020F0502020204030204" pitchFamily="34" charset="0"/>
                        </a:rPr>
                        <a:t>43.994</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90202330"/>
                  </a:ext>
                </a:extLst>
              </a:tr>
              <a:tr h="359280">
                <a:tc>
                  <a:txBody>
                    <a:bodyPr/>
                    <a:lstStyle/>
                    <a:p>
                      <a:pPr algn="l" rtl="0" fontAlgn="ctr"/>
                      <a:r>
                        <a:rPr lang="en-US" sz="1400" b="0" i="0" u="none" strike="noStrike">
                          <a:solidFill>
                            <a:srgbClr val="000000"/>
                          </a:solidFill>
                          <a:effectLst/>
                          <a:latin typeface="Calibri" panose="020F0502020204030204" pitchFamily="34" charset="0"/>
                        </a:rPr>
                        <a:t>Special Svcs</a:t>
                      </a:r>
                    </a:p>
                  </a:txBody>
                  <a:tcPr marL="857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Calibri" panose="020F0502020204030204" pitchFamily="34" charset="0"/>
                        </a:rPr>
                        <a:t>6.808</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Calibri" panose="020F0502020204030204" pitchFamily="34" charset="0"/>
                        </a:rPr>
                        <a:t>6.442</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Calibri" panose="020F0502020204030204" pitchFamily="34" charset="0"/>
                        </a:rPr>
                        <a:t>4.198</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Calibri" panose="020F0502020204030204" pitchFamily="34" charset="0"/>
                        </a:rPr>
                        <a:t>5.429</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Calibri" panose="020F0502020204030204" pitchFamily="34" charset="0"/>
                        </a:rPr>
                        <a:t>2.169</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Calibri" panose="020F0502020204030204" pitchFamily="34" charset="0"/>
                        </a:rPr>
                        <a:t>7.755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0" i="0" u="none" strike="noStrike">
                          <a:solidFill>
                            <a:srgbClr val="000000"/>
                          </a:solidFill>
                          <a:effectLst/>
                          <a:latin typeface="Calibri" panose="020F0502020204030204" pitchFamily="34" charset="0"/>
                        </a:rPr>
                        <a:t>7.385</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algn="ctr" rtl="0" fontAlgn="ctr"/>
                      <a:r>
                        <a:rPr lang="en-US" sz="1400" b="1" i="0" u="none" strike="noStrike" dirty="0">
                          <a:solidFill>
                            <a:srgbClr val="FF0000"/>
                          </a:solidFill>
                          <a:effectLst/>
                          <a:latin typeface="Calibri" panose="020F0502020204030204" pitchFamily="34" charset="0"/>
                        </a:rPr>
                        <a:t>40.186</a:t>
                      </a:r>
                    </a:p>
                  </a:txBody>
                  <a:tcPr marL="9525" marR="9525" marT="9525"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1173636080"/>
                  </a:ext>
                </a:extLst>
              </a:tr>
            </a:tbl>
          </a:graphicData>
        </a:graphic>
      </p:graphicFrame>
    </p:spTree>
    <p:extLst>
      <p:ext uri="{BB962C8B-B14F-4D97-AF65-F5344CB8AC3E}">
        <p14:creationId xmlns:p14="http://schemas.microsoft.com/office/powerpoint/2010/main" val="25152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F64B0-3F28-8FAE-8A4B-C13ED4E1FD30}"/>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270578DE-46BA-2D31-A4ED-FD03DC361189}"/>
              </a:ext>
            </a:extLst>
          </p:cNvPr>
          <p:cNvSpPr txBox="1"/>
          <p:nvPr/>
        </p:nvSpPr>
        <p:spPr>
          <a:xfrm>
            <a:off x="3161122" y="1036949"/>
            <a:ext cx="3026004" cy="2912883"/>
          </a:xfrm>
          <a:prstGeom prst="rect">
            <a:avLst/>
          </a:prstGeom>
          <a:noFill/>
        </p:spPr>
        <p:txBody>
          <a:bodyPr wrap="square" rtlCol="0">
            <a:noAutofit/>
          </a:bodyPr>
          <a:lstStyle/>
          <a:p>
            <a:endParaRPr lang="en-US" dirty="0"/>
          </a:p>
        </p:txBody>
      </p:sp>
      <p:sp>
        <p:nvSpPr>
          <p:cNvPr id="15" name="Title 1">
            <a:extLst>
              <a:ext uri="{FF2B5EF4-FFF2-40B4-BE49-F238E27FC236}">
                <a16:creationId xmlns:a16="http://schemas.microsoft.com/office/drawing/2014/main" id="{DAEE9B37-45F1-DA32-B6B9-047DBB758F4C}"/>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chemeClr val="accent1">
                    <a:lumMod val="75000"/>
                  </a:schemeClr>
                </a:solidFill>
                <a:latin typeface="+mn-lt"/>
              </a:rPr>
              <a:t>CPI and Rate Trends</a:t>
            </a:r>
          </a:p>
        </p:txBody>
      </p:sp>
      <p:sp>
        <p:nvSpPr>
          <p:cNvPr id="16" name="Content Placeholder 2">
            <a:extLst>
              <a:ext uri="{FF2B5EF4-FFF2-40B4-BE49-F238E27FC236}">
                <a16:creationId xmlns:a16="http://schemas.microsoft.com/office/drawing/2014/main" id="{8F742843-7F1E-8C75-330E-0D4ADA77F29D}"/>
              </a:ext>
            </a:extLst>
          </p:cNvPr>
          <p:cNvSpPr txBox="1">
            <a:spLocks/>
          </p:cNvSpPr>
          <p:nvPr/>
        </p:nvSpPr>
        <p:spPr>
          <a:xfrm>
            <a:off x="685800" y="1828800"/>
            <a:ext cx="8120865" cy="46148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182880" defTabSz="684610">
              <a:lnSpc>
                <a:spcPts val="2200"/>
              </a:lnSpc>
              <a:spcBef>
                <a:spcPct val="0"/>
              </a:spcBef>
              <a:buClr>
                <a:srgbClr val="4472C4"/>
              </a:buClr>
              <a:buSzPct val="90000"/>
              <a:defRPr/>
            </a:pPr>
            <a:r>
              <a:rPr lang="en-US" sz="2000" dirty="0">
                <a:solidFill>
                  <a:prstClr val="black"/>
                </a:solidFill>
                <a:latin typeface="Calibri" pitchFamily="34" charset="0"/>
              </a:rPr>
              <a:t>October 2025 CPI not published because of government shutdown</a:t>
            </a:r>
          </a:p>
          <a:p>
            <a:pPr marL="365760" lvl="1" indent="-182880" defTabSz="684610">
              <a:lnSpc>
                <a:spcPts val="2000"/>
              </a:lnSpc>
              <a:spcBef>
                <a:spcPts val="300"/>
              </a:spcBef>
              <a:buClr>
                <a:srgbClr val="4472C4"/>
              </a:buClr>
              <a:buSzPct val="90000"/>
              <a:defRPr/>
            </a:pPr>
            <a:r>
              <a:rPr lang="en-US" dirty="0">
                <a:solidFill>
                  <a:prstClr val="black"/>
                </a:solidFill>
                <a:latin typeface="Calibri" pitchFamily="34" charset="0"/>
              </a:rPr>
              <a:t>Consequence</a:t>
            </a:r>
          </a:p>
          <a:p>
            <a:pPr marL="548640" lvl="2" indent="-182880" defTabSz="684610">
              <a:lnSpc>
                <a:spcPts val="1800"/>
              </a:lnSpc>
              <a:spcBef>
                <a:spcPts val="300"/>
              </a:spcBef>
              <a:buClr>
                <a:srgbClr val="4472C4"/>
              </a:buClr>
              <a:buSzPct val="90000"/>
              <a:defRPr/>
            </a:pPr>
            <a:r>
              <a:rPr lang="en-US" sz="1600" dirty="0">
                <a:solidFill>
                  <a:prstClr val="black"/>
                </a:solidFill>
                <a:latin typeface="Calibri" pitchFamily="34" charset="0"/>
              </a:rPr>
              <a:t>Periodic calculations revised to use 11 months</a:t>
            </a:r>
          </a:p>
          <a:p>
            <a:pPr marL="548640" lvl="2" indent="-182880" defTabSz="684610">
              <a:lnSpc>
                <a:spcPts val="1800"/>
              </a:lnSpc>
              <a:spcBef>
                <a:spcPts val="300"/>
              </a:spcBef>
              <a:buClr>
                <a:srgbClr val="4472C4"/>
              </a:buClr>
              <a:buSzPct val="90000"/>
              <a:defRPr/>
            </a:pPr>
            <a:r>
              <a:rPr lang="en-US" dirty="0">
                <a:solidFill>
                  <a:prstClr val="black"/>
                </a:solidFill>
                <a:latin typeface="Calibri" pitchFamily="34" charset="0"/>
              </a:rPr>
              <a:t>PRC published CPI-based price authority based on revised calculations</a:t>
            </a:r>
          </a:p>
          <a:p>
            <a:pPr marL="365760" lvl="1" indent="-182880" defTabSz="684610">
              <a:lnSpc>
                <a:spcPts val="2000"/>
              </a:lnSpc>
              <a:spcBef>
                <a:spcPts val="300"/>
              </a:spcBef>
              <a:buClr>
                <a:srgbClr val="4472C4"/>
              </a:buClr>
              <a:buSzPct val="90000"/>
              <a:defRPr/>
            </a:pPr>
            <a:r>
              <a:rPr lang="en-US" dirty="0">
                <a:solidFill>
                  <a:prstClr val="black"/>
                </a:solidFill>
                <a:latin typeface="Calibri" pitchFamily="34" charset="0"/>
              </a:rPr>
              <a:t>USPS proposed to calculate a substitute for October</a:t>
            </a:r>
          </a:p>
          <a:p>
            <a:pPr marL="548640" lvl="2" indent="-182880" defTabSz="684610">
              <a:lnSpc>
                <a:spcPts val="2000"/>
              </a:lnSpc>
              <a:spcBef>
                <a:spcPts val="300"/>
              </a:spcBef>
              <a:buClr>
                <a:srgbClr val="4472C4"/>
              </a:buClr>
              <a:buSzPct val="90000"/>
              <a:defRPr/>
            </a:pPr>
            <a:r>
              <a:rPr lang="en-US" dirty="0"/>
              <a:t>Using 11 monthly values as an annual average for purposes of calculating available CPI-U rate authority “going forward” yields “unrepresentative and unreliable results”</a:t>
            </a:r>
          </a:p>
          <a:p>
            <a:pPr marL="548640" lvl="2" indent="-182880" defTabSz="684610">
              <a:lnSpc>
                <a:spcPts val="2000"/>
              </a:lnSpc>
              <a:spcBef>
                <a:spcPts val="300"/>
              </a:spcBef>
              <a:buClr>
                <a:srgbClr val="4472C4"/>
              </a:buClr>
              <a:buSzPct val="90000"/>
              <a:defRPr/>
            </a:pPr>
            <a:r>
              <a:rPr lang="en-US" dirty="0"/>
              <a:t>BLS recommends interpolating a value by using the geometric mean of the values for September and November 2025</a:t>
            </a:r>
            <a:endParaRPr lang="en-US" sz="1600" dirty="0">
              <a:solidFill>
                <a:prstClr val="black"/>
              </a:solidFill>
              <a:latin typeface="Calibri" pitchFamily="34" charset="0"/>
            </a:endParaRPr>
          </a:p>
          <a:p>
            <a:pPr marL="365760" lvl="1" indent="-182880" defTabSz="684610">
              <a:lnSpc>
                <a:spcPts val="2000"/>
              </a:lnSpc>
              <a:spcBef>
                <a:spcPts val="300"/>
              </a:spcBef>
              <a:buClr>
                <a:srgbClr val="4472C4"/>
              </a:buClr>
              <a:buSzPct val="90000"/>
              <a:defRPr/>
            </a:pPr>
            <a:r>
              <a:rPr lang="en-US" dirty="0">
                <a:solidFill>
                  <a:prstClr val="black"/>
                </a:solidFill>
                <a:latin typeface="Calibri" pitchFamily="34" charset="0"/>
              </a:rPr>
              <a:t>PRC accepts USPS proposal March 5</a:t>
            </a:r>
          </a:p>
          <a:p>
            <a:pPr marL="548640" lvl="2" indent="-182880" defTabSz="684610">
              <a:lnSpc>
                <a:spcPts val="1800"/>
              </a:lnSpc>
              <a:spcBef>
                <a:spcPts val="300"/>
              </a:spcBef>
              <a:buClr>
                <a:srgbClr val="4472C4"/>
              </a:buClr>
              <a:buSzPct val="90000"/>
              <a:defRPr/>
            </a:pPr>
            <a:r>
              <a:rPr lang="en-US" dirty="0"/>
              <a:t>CPI-U rate authority cannot be calculated as contemplated by the regulations</a:t>
            </a:r>
          </a:p>
          <a:p>
            <a:pPr marL="548640" lvl="2" indent="-182880" defTabSz="684610">
              <a:lnSpc>
                <a:spcPts val="1800"/>
              </a:lnSpc>
              <a:spcBef>
                <a:spcPts val="300"/>
              </a:spcBef>
              <a:buClr>
                <a:srgbClr val="4472C4"/>
              </a:buClr>
              <a:buSzPct val="90000"/>
              <a:defRPr/>
            </a:pPr>
            <a:r>
              <a:rPr lang="en-US" dirty="0"/>
              <a:t>The maximum available CPI-U rate authority and related calculations posted on its website will be amended</a:t>
            </a:r>
          </a:p>
        </p:txBody>
      </p:sp>
      <p:pic>
        <p:nvPicPr>
          <p:cNvPr id="3" name="Picture 2" descr="Icon, circle&#10;&#10;Description automatically generated">
            <a:extLst>
              <a:ext uri="{FF2B5EF4-FFF2-40B4-BE49-F238E27FC236}">
                <a16:creationId xmlns:a16="http://schemas.microsoft.com/office/drawing/2014/main" id="{772D13DF-72C5-93E2-513D-40DD75CBB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4" name="TextBox 3">
            <a:extLst>
              <a:ext uri="{FF2B5EF4-FFF2-40B4-BE49-F238E27FC236}">
                <a16:creationId xmlns:a16="http://schemas.microsoft.com/office/drawing/2014/main" id="{8175C769-908F-AD2A-D82B-867AE6E4BB79}"/>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6" name="Picture 5">
            <a:extLst>
              <a:ext uri="{FF2B5EF4-FFF2-40B4-BE49-F238E27FC236}">
                <a16:creationId xmlns:a16="http://schemas.microsoft.com/office/drawing/2014/main" id="{F11F3261-428E-F83A-9224-D4C993EC1BDC}"/>
              </a:ext>
            </a:extLst>
          </p:cNvPr>
          <p:cNvPicPr>
            <a:picLocks noChangeAspect="1"/>
          </p:cNvPicPr>
          <p:nvPr/>
        </p:nvPicPr>
        <p:blipFill rotWithShape="1">
          <a:blip r:embed="rId3">
            <a:extLst>
              <a:ext uri="{28A0092B-C50C-407E-A947-70E740481C1C}">
                <a14:useLocalDpi xmlns:a14="http://schemas.microsoft.com/office/drawing/2010/main" val="0"/>
              </a:ext>
            </a:extLst>
          </a:blip>
          <a:srcRect t="18556" b="22957"/>
          <a:stretch>
            <a:fillRect/>
          </a:stretch>
        </p:blipFill>
        <p:spPr bwMode="auto">
          <a:xfrm>
            <a:off x="3962400" y="4124130"/>
            <a:ext cx="2612235" cy="2334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106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6FC7C-25E5-07EE-4FDC-D8539A68533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08AA87E-ABEB-169C-142A-81FB5C69092A}"/>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CPI and Rate Trends</a:t>
            </a:r>
            <a:endParaRPr lang="en-US" sz="3600" dirty="0">
              <a:solidFill>
                <a:schemeClr val="accent1">
                  <a:lumMod val="75000"/>
                </a:schemeClr>
              </a:solidFill>
              <a:latin typeface="+mn-lt"/>
            </a:endParaRPr>
          </a:p>
        </p:txBody>
      </p:sp>
      <p:sp>
        <p:nvSpPr>
          <p:cNvPr id="16" name="Content Placeholder 2">
            <a:extLst>
              <a:ext uri="{FF2B5EF4-FFF2-40B4-BE49-F238E27FC236}">
                <a16:creationId xmlns:a16="http://schemas.microsoft.com/office/drawing/2014/main" id="{901EE8F9-1332-2FCF-177D-393BB96610EA}"/>
              </a:ext>
            </a:extLst>
          </p:cNvPr>
          <p:cNvSpPr txBox="1">
            <a:spLocks/>
          </p:cNvSpPr>
          <p:nvPr/>
        </p:nvSpPr>
        <p:spPr>
          <a:xfrm>
            <a:off x="685800" y="1828800"/>
            <a:ext cx="8120865" cy="46148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182880" defTabSz="684610">
              <a:lnSpc>
                <a:spcPts val="2200"/>
              </a:lnSpc>
              <a:spcBef>
                <a:spcPct val="0"/>
              </a:spcBef>
              <a:buClr>
                <a:srgbClr val="4472C4"/>
              </a:buClr>
              <a:buSzPct val="90000"/>
              <a:defRPr/>
            </a:pPr>
            <a:r>
              <a:rPr lang="en-US" sz="2000" dirty="0">
                <a:solidFill>
                  <a:prstClr val="black"/>
                </a:solidFill>
                <a:latin typeface="Calibri" pitchFamily="34" charset="0"/>
              </a:rPr>
              <a:t>Previous calculation of pricing authority vs as amended</a:t>
            </a: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r>
              <a:rPr lang="en-US" sz="2000" dirty="0">
                <a:solidFill>
                  <a:prstClr val="black"/>
                </a:solidFill>
                <a:latin typeface="Calibri" pitchFamily="34" charset="0"/>
              </a:rPr>
              <a:t>Slight increase in pricing authority in April 2026</a:t>
            </a:r>
          </a:p>
          <a:p>
            <a:pPr marL="0" indent="-182880" defTabSz="684610">
              <a:lnSpc>
                <a:spcPts val="2200"/>
              </a:lnSpc>
              <a:spcBef>
                <a:spcPts val="600"/>
              </a:spcBef>
              <a:buClr>
                <a:srgbClr val="4472C4"/>
              </a:buClr>
              <a:buSzPct val="90000"/>
              <a:defRPr/>
            </a:pPr>
            <a:r>
              <a:rPr lang="en-US" sz="2000" dirty="0">
                <a:solidFill>
                  <a:prstClr val="black"/>
                </a:solidFill>
                <a:latin typeface="Calibri" pitchFamily="34" charset="0"/>
              </a:rPr>
              <a:t>Permanently higher base for subsequent price increases</a:t>
            </a: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a:p>
            <a:pPr marL="0" indent="-182880" defTabSz="684610">
              <a:lnSpc>
                <a:spcPts val="2200"/>
              </a:lnSpc>
              <a:spcBef>
                <a:spcPct val="0"/>
              </a:spcBef>
              <a:buClr>
                <a:srgbClr val="4472C4"/>
              </a:buClr>
              <a:buSzPct val="90000"/>
              <a:defRPr/>
            </a:pPr>
            <a:endParaRPr lang="en-US" sz="2000" dirty="0">
              <a:solidFill>
                <a:prstClr val="black"/>
              </a:solidFill>
              <a:latin typeface="Calibri" pitchFamily="34" charset="0"/>
            </a:endParaRPr>
          </a:p>
        </p:txBody>
      </p:sp>
      <p:pic>
        <p:nvPicPr>
          <p:cNvPr id="3" name="Picture 2" descr="Icon, circle&#10;&#10;Description automatically generated">
            <a:extLst>
              <a:ext uri="{FF2B5EF4-FFF2-40B4-BE49-F238E27FC236}">
                <a16:creationId xmlns:a16="http://schemas.microsoft.com/office/drawing/2014/main" id="{7D4BCAAC-36D1-1C1D-F55C-D0B0E15EA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4" name="TextBox 3">
            <a:extLst>
              <a:ext uri="{FF2B5EF4-FFF2-40B4-BE49-F238E27FC236}">
                <a16:creationId xmlns:a16="http://schemas.microsoft.com/office/drawing/2014/main" id="{D1304D7B-D159-C81A-A794-D24ABC680B7C}"/>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graphicFrame>
        <p:nvGraphicFramePr>
          <p:cNvPr id="8" name="Table 7">
            <a:extLst>
              <a:ext uri="{FF2B5EF4-FFF2-40B4-BE49-F238E27FC236}">
                <a16:creationId xmlns:a16="http://schemas.microsoft.com/office/drawing/2014/main" id="{00E0B2D8-F47F-130D-5034-8A1EF106ED53}"/>
              </a:ext>
            </a:extLst>
          </p:cNvPr>
          <p:cNvGraphicFramePr>
            <a:graphicFrameLocks noGrp="1" noChangeAspect="1"/>
          </p:cNvGraphicFramePr>
          <p:nvPr>
            <p:extLst>
              <p:ext uri="{D42A27DB-BD31-4B8C-83A1-F6EECF244321}">
                <p14:modId xmlns:p14="http://schemas.microsoft.com/office/powerpoint/2010/main" val="911656348"/>
              </p:ext>
            </p:extLst>
          </p:nvPr>
        </p:nvGraphicFramePr>
        <p:xfrm>
          <a:off x="1866899" y="2411035"/>
          <a:ext cx="5410202" cy="2008565"/>
        </p:xfrm>
        <a:graphic>
          <a:graphicData uri="http://schemas.openxmlformats.org/drawingml/2006/table">
            <a:tbl>
              <a:tblPr firstRow="1" firstCol="1" bandRow="1"/>
              <a:tblGrid>
                <a:gridCol w="959874">
                  <a:extLst>
                    <a:ext uri="{9D8B030D-6E8A-4147-A177-3AD203B41FA5}">
                      <a16:colId xmlns:a16="http://schemas.microsoft.com/office/drawing/2014/main" val="2497420817"/>
                    </a:ext>
                  </a:extLst>
                </a:gridCol>
                <a:gridCol w="1074864">
                  <a:extLst>
                    <a:ext uri="{9D8B030D-6E8A-4147-A177-3AD203B41FA5}">
                      <a16:colId xmlns:a16="http://schemas.microsoft.com/office/drawing/2014/main" val="3000742598"/>
                    </a:ext>
                  </a:extLst>
                </a:gridCol>
                <a:gridCol w="843866">
                  <a:extLst>
                    <a:ext uri="{9D8B030D-6E8A-4147-A177-3AD203B41FA5}">
                      <a16:colId xmlns:a16="http://schemas.microsoft.com/office/drawing/2014/main" val="2553611573"/>
                    </a:ext>
                  </a:extLst>
                </a:gridCol>
                <a:gridCol w="843866">
                  <a:extLst>
                    <a:ext uri="{9D8B030D-6E8A-4147-A177-3AD203B41FA5}">
                      <a16:colId xmlns:a16="http://schemas.microsoft.com/office/drawing/2014/main" val="2564754524"/>
                    </a:ext>
                  </a:extLst>
                </a:gridCol>
                <a:gridCol w="843866">
                  <a:extLst>
                    <a:ext uri="{9D8B030D-6E8A-4147-A177-3AD203B41FA5}">
                      <a16:colId xmlns:a16="http://schemas.microsoft.com/office/drawing/2014/main" val="2410103606"/>
                    </a:ext>
                  </a:extLst>
                </a:gridCol>
                <a:gridCol w="843866">
                  <a:extLst>
                    <a:ext uri="{9D8B030D-6E8A-4147-A177-3AD203B41FA5}">
                      <a16:colId xmlns:a16="http://schemas.microsoft.com/office/drawing/2014/main" val="3789962196"/>
                    </a:ext>
                  </a:extLst>
                </a:gridCol>
              </a:tblGrid>
              <a:tr h="264553">
                <a:tc gridSpan="3">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Original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9050" cap="flat" cmpd="sng" algn="ctr">
                      <a:solidFill>
                        <a:srgbClr val="0E2841"/>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DAE9F7"/>
                    </a:solidFill>
                  </a:tcPr>
                </a:tc>
                <a:tc hMerge="1">
                  <a:txBody>
                    <a:bodyPr/>
                    <a:lstStyle/>
                    <a:p>
                      <a:endParaRPr lang="en-US"/>
                    </a:p>
                  </a:txBody>
                  <a:tcPr/>
                </a:tc>
                <a:tc hMerge="1">
                  <a:txBody>
                    <a:bodyPr/>
                    <a:lstStyle/>
                    <a:p>
                      <a:endParaRPr lang="en-US"/>
                    </a:p>
                  </a:txBody>
                  <a:tcPr/>
                </a:tc>
                <a:tc gridSpan="3">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Revised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chemeClr val="tx2"/>
                      </a:solidFill>
                      <a:prstDash val="solid"/>
                      <a:round/>
                      <a:headEnd type="none" w="med" len="med"/>
                      <a:tailEnd type="none" w="med" len="med"/>
                    </a:lnL>
                    <a:lnR w="19050" cap="flat" cmpd="sng" algn="ctr">
                      <a:solidFill>
                        <a:srgbClr val="0E2841"/>
                      </a:solidFill>
                      <a:prstDash val="solid"/>
                      <a:round/>
                      <a:headEnd type="none" w="med" len="med"/>
                      <a:tailEnd type="none" w="med" len="med"/>
                    </a:lnR>
                    <a:lnT w="1905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DAE9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7011695"/>
                  </a:ext>
                </a:extLst>
              </a:tr>
              <a:tr h="421247">
                <a:tc>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905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FAFAFA"/>
                    </a:solidFill>
                  </a:tcPr>
                </a:tc>
                <a:tc>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Monthly CPI</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FAFAFA"/>
                    </a:solidFill>
                  </a:tcPr>
                </a:tc>
                <a:tc>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Annualized authority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FAFAFA"/>
                    </a:solidFill>
                  </a:tcPr>
                </a:tc>
                <a:tc>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Monthly CPI</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FAFAFA"/>
                    </a:solidFill>
                  </a:tcPr>
                </a:tc>
                <a:tc>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Annualized authority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FAFAFA"/>
                    </a:solidFill>
                  </a:tcPr>
                </a:tc>
                <a:tc>
                  <a:txBody>
                    <a:bodyPr/>
                    <a:lstStyle/>
                    <a:p>
                      <a:pPr marL="0" marR="0" algn="ctr">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905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w="12700" cap="flat" cmpd="sng" algn="ctr">
                      <a:solidFill>
                        <a:srgbClr val="0E2841"/>
                      </a:solidFill>
                      <a:prstDash val="solid"/>
                      <a:round/>
                      <a:headEnd type="none" w="med" len="med"/>
                      <a:tailEnd type="none" w="med" len="med"/>
                    </a:lnB>
                    <a:solidFill>
                      <a:srgbClr val="FAFAFA"/>
                    </a:solidFill>
                  </a:tcPr>
                </a:tc>
                <a:extLst>
                  <a:ext uri="{0D108BD9-81ED-4DB2-BD59-A6C34878D82A}">
                    <a16:rowId xmlns:a16="http://schemas.microsoft.com/office/drawing/2014/main" val="3681354409"/>
                  </a:ext>
                </a:extLst>
              </a:tr>
              <a:tr h="264553">
                <a:tc>
                  <a:txBody>
                    <a:bodyPr/>
                    <a:lstStyle/>
                    <a:p>
                      <a:pPr marL="0" marR="0">
                        <a:lnSpc>
                          <a:spcPts val="1400"/>
                        </a:lnSpc>
                        <a:spcBef>
                          <a:spcPts val="0"/>
                        </a:spcBef>
                        <a:buNone/>
                        <a:tabLst>
                          <a:tab pos="18288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October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905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a:noFill/>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a:noFill/>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2.608</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a:noFill/>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324.461</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a:noFill/>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2.717</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a:noFill/>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+0.109</a:t>
                      </a:r>
                    </a:p>
                  </a:txBody>
                  <a:tcPr marL="18415" marR="18415" marT="0" marB="0" anchor="ctr">
                    <a:lnL w="12700" cap="flat" cmpd="sng" algn="ctr">
                      <a:solidFill>
                        <a:srgbClr val="0E2841"/>
                      </a:solidFill>
                      <a:prstDash val="solid"/>
                      <a:round/>
                      <a:headEnd type="none" w="med" len="med"/>
                      <a:tailEnd type="none" w="med" len="med"/>
                    </a:lnL>
                    <a:lnR w="19050" cap="flat" cmpd="sng" algn="ctr">
                      <a:solidFill>
                        <a:srgbClr val="0E2841"/>
                      </a:solidFill>
                      <a:prstDash val="solid"/>
                      <a:round/>
                      <a:headEnd type="none" w="med" len="med"/>
                      <a:tailEnd type="none" w="med" len="med"/>
                    </a:lnR>
                    <a:lnT w="12700" cap="flat" cmpd="sng" algn="ctr">
                      <a:solidFill>
                        <a:srgbClr val="0E2841"/>
                      </a:solidFill>
                      <a:prstDash val="solid"/>
                      <a:round/>
                      <a:headEnd type="none" w="med" len="med"/>
                      <a:tailEnd type="none" w="med" len="med"/>
                    </a:lnT>
                    <a:lnB>
                      <a:noFill/>
                    </a:lnB>
                    <a:noFill/>
                  </a:tcPr>
                </a:tc>
                <a:extLst>
                  <a:ext uri="{0D108BD9-81ED-4DB2-BD59-A6C34878D82A}">
                    <a16:rowId xmlns:a16="http://schemas.microsoft.com/office/drawing/2014/main" val="3696338206"/>
                  </a:ext>
                </a:extLst>
              </a:tr>
              <a:tr h="264553">
                <a:tc>
                  <a:txBody>
                    <a:bodyPr/>
                    <a:lstStyle/>
                    <a:p>
                      <a:pPr marL="0" marR="0">
                        <a:lnSpc>
                          <a:spcPts val="1400"/>
                        </a:lnSpc>
                        <a:spcBef>
                          <a:spcPts val="0"/>
                        </a:spcBef>
                        <a:buNone/>
                        <a:tabLst>
                          <a:tab pos="18288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November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905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324.122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324.122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9050" cap="flat" cmpd="sng" algn="ctr">
                      <a:solidFill>
                        <a:srgbClr val="0E284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397514000"/>
                  </a:ext>
                </a:extLst>
              </a:tr>
              <a:tr h="264553">
                <a:tc>
                  <a:txBody>
                    <a:bodyPr/>
                    <a:lstStyle/>
                    <a:p>
                      <a:pPr marL="0" marR="0">
                        <a:lnSpc>
                          <a:spcPts val="1400"/>
                        </a:lnSpc>
                        <a:spcBef>
                          <a:spcPts val="0"/>
                        </a:spcBef>
                        <a:buNone/>
                        <a:tabLst>
                          <a:tab pos="182880" algn="l"/>
                        </a:tabLs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December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905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FFFFFF"/>
                    </a:solidFill>
                  </a:tcPr>
                </a:tc>
                <a:tc>
                  <a:txBody>
                    <a:bodyPr/>
                    <a:lstStyle/>
                    <a:p>
                      <a:pPr marL="0" marR="0" algn="ctr">
                        <a:lnSpc>
                          <a:spcPts val="1400"/>
                        </a:lnSpc>
                        <a:spcBef>
                          <a:spcPts val="0"/>
                        </a:spcBef>
                        <a:buNone/>
                        <a:tabLst>
                          <a:tab pos="18288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324.054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FFFFFF"/>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FFFFFF"/>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324.054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FFFFFF"/>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FFFFFF"/>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9050" cap="flat" cmpd="sng" algn="ctr">
                      <a:solidFill>
                        <a:srgbClr val="0E284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45182841"/>
                  </a:ext>
                </a:extLst>
              </a:tr>
              <a:tr h="264553">
                <a:tc>
                  <a:txBody>
                    <a:bodyPr/>
                    <a:lstStyle/>
                    <a:p>
                      <a:pPr marL="0" marR="0">
                        <a:lnSpc>
                          <a:spcPts val="1400"/>
                        </a:lnSpc>
                        <a:spcBef>
                          <a:spcPts val="0"/>
                        </a:spcBef>
                        <a:buNone/>
                        <a:tabLst>
                          <a:tab pos="182880" algn="l"/>
                        </a:tabLs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January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905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325.252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2.599</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325.252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a:noFill/>
                    </a:lnB>
                    <a:solidFill>
                      <a:srgbClr val="D9D9D9"/>
                    </a:solidFill>
                  </a:tcPr>
                </a:tc>
                <a:tc>
                  <a:txBody>
                    <a:bodyPr/>
                    <a:lstStyle/>
                    <a:p>
                      <a:pPr marL="0" marR="0" algn="ctr">
                        <a:lnSpc>
                          <a:spcPts val="1400"/>
                        </a:lnSpc>
                        <a:spcBef>
                          <a:spcPts val="0"/>
                        </a:spcBef>
                        <a:buNone/>
                        <a:tabLst>
                          <a:tab pos="18288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2700" cap="flat" cmpd="sng" algn="ctr">
                      <a:solidFill>
                        <a:srgbClr val="0E2841"/>
                      </a:solidFill>
                      <a:prstDash val="solid"/>
                      <a:round/>
                      <a:headEnd type="none" w="med" len="med"/>
                      <a:tailEnd type="none" w="med" len="med"/>
                    </a:lnL>
                    <a:lnR w="19050" cap="flat" cmpd="sng" algn="ctr">
                      <a:solidFill>
                        <a:srgbClr val="0E284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60644370"/>
                  </a:ext>
                </a:extLst>
              </a:tr>
              <a:tr h="264553">
                <a:tc>
                  <a:txBody>
                    <a:bodyPr/>
                    <a:lstStyle/>
                    <a:p>
                      <a:pPr marL="0" marR="0">
                        <a:lnSpc>
                          <a:spcPts val="1400"/>
                        </a:lnSpc>
                        <a:spcBef>
                          <a:spcPts val="0"/>
                        </a:spcBef>
                        <a:buNone/>
                        <a:tabLst>
                          <a:tab pos="18288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February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nchor="ctr">
                    <a:lnL w="1905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w="19050" cap="flat" cmpd="sng" algn="ctr">
                      <a:solidFill>
                        <a:srgbClr val="0E2841"/>
                      </a:solidFill>
                      <a:prstDash val="solid"/>
                      <a:round/>
                      <a:headEnd type="none" w="med" len="med"/>
                      <a:tailEnd type="none" w="med" len="med"/>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326.785</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w="19050" cap="flat" cmpd="sng" algn="ctr">
                      <a:solidFill>
                        <a:srgbClr val="0E2841"/>
                      </a:solidFill>
                      <a:prstDash val="solid"/>
                      <a:round/>
                      <a:headEnd type="none" w="med" len="med"/>
                      <a:tailEnd type="none" w="med" len="med"/>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2.583</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w="19050" cap="flat" cmpd="sng" algn="ctr">
                      <a:solidFill>
                        <a:srgbClr val="0E2841"/>
                      </a:solidFill>
                      <a:prstDash val="solid"/>
                      <a:round/>
                      <a:headEnd type="none" w="med" len="med"/>
                      <a:tailEnd type="none" w="med" len="med"/>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326.785</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w="19050" cap="flat" cmpd="sng" algn="ctr">
                      <a:solidFill>
                        <a:srgbClr val="0E2841"/>
                      </a:solidFill>
                      <a:prstDash val="solid"/>
                      <a:round/>
                      <a:headEnd type="none" w="med" len="med"/>
                      <a:tailEnd type="none" w="med" len="med"/>
                    </a:lnB>
                    <a:noFill/>
                  </a:tcPr>
                </a:tc>
                <a:tc>
                  <a:txBody>
                    <a:bodyPr/>
                    <a:lstStyle/>
                    <a:p>
                      <a:pPr marL="0" marR="0" algn="ctr">
                        <a:lnSpc>
                          <a:spcPts val="1400"/>
                        </a:lnSpc>
                        <a:spcBef>
                          <a:spcPts val="0"/>
                        </a:spcBef>
                        <a:buNone/>
                        <a:tabLst>
                          <a:tab pos="18288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2.616</a:t>
                      </a:r>
                    </a:p>
                  </a:txBody>
                  <a:tcPr marL="18415" marR="18415" marT="0" marB="0" anchor="ctr">
                    <a:lnL w="12700" cap="flat" cmpd="sng" algn="ctr">
                      <a:solidFill>
                        <a:srgbClr val="0E2841"/>
                      </a:solidFill>
                      <a:prstDash val="solid"/>
                      <a:round/>
                      <a:headEnd type="none" w="med" len="med"/>
                      <a:tailEnd type="none" w="med" len="med"/>
                    </a:lnL>
                    <a:lnR w="12700" cap="flat" cmpd="sng" algn="ctr">
                      <a:solidFill>
                        <a:srgbClr val="0E2841"/>
                      </a:solidFill>
                      <a:prstDash val="solid"/>
                      <a:round/>
                      <a:headEnd type="none" w="med" len="med"/>
                      <a:tailEnd type="none" w="med" len="med"/>
                    </a:lnR>
                    <a:lnT>
                      <a:noFill/>
                    </a:lnT>
                    <a:lnB w="19050" cap="flat" cmpd="sng" algn="ctr">
                      <a:solidFill>
                        <a:srgbClr val="0E2841"/>
                      </a:solidFill>
                      <a:prstDash val="solid"/>
                      <a:round/>
                      <a:headEnd type="none" w="med" len="med"/>
                      <a:tailEnd type="none" w="med" len="med"/>
                    </a:lnB>
                    <a:noFill/>
                  </a:tcPr>
                </a:tc>
                <a:tc>
                  <a:txBody>
                    <a:bodyPr/>
                    <a:lstStyle/>
                    <a:p>
                      <a:pPr marL="0" marR="0" algn="ctr">
                        <a:lnSpc>
                          <a:spcPts val="1400"/>
                        </a:lnSpc>
                        <a:spcBef>
                          <a:spcPts val="0"/>
                        </a:spcBef>
                        <a:buNone/>
                        <a:tabLst>
                          <a:tab pos="18288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+0.032</a:t>
                      </a:r>
                    </a:p>
                  </a:txBody>
                  <a:tcPr marL="18415" marR="18415" marT="0" marB="0" anchor="ctr">
                    <a:lnL w="12700" cap="flat" cmpd="sng" algn="ctr">
                      <a:solidFill>
                        <a:srgbClr val="0E2841"/>
                      </a:solidFill>
                      <a:prstDash val="solid"/>
                      <a:round/>
                      <a:headEnd type="none" w="med" len="med"/>
                      <a:tailEnd type="none" w="med" len="med"/>
                    </a:lnL>
                    <a:lnR w="19050" cap="flat" cmpd="sng" algn="ctr">
                      <a:solidFill>
                        <a:srgbClr val="0E2841"/>
                      </a:solidFill>
                      <a:prstDash val="solid"/>
                      <a:round/>
                      <a:headEnd type="none" w="med" len="med"/>
                      <a:tailEnd type="none" w="med" len="med"/>
                    </a:lnR>
                    <a:lnT>
                      <a:noFill/>
                    </a:lnT>
                    <a:lnB w="19050" cap="flat" cmpd="sng" algn="ctr">
                      <a:solidFill>
                        <a:srgbClr val="0E2841"/>
                      </a:solidFill>
                      <a:prstDash val="solid"/>
                      <a:round/>
                      <a:headEnd type="none" w="med" len="med"/>
                      <a:tailEnd type="none" w="med" len="med"/>
                    </a:lnB>
                    <a:noFill/>
                  </a:tcPr>
                </a:tc>
                <a:extLst>
                  <a:ext uri="{0D108BD9-81ED-4DB2-BD59-A6C34878D82A}">
                    <a16:rowId xmlns:a16="http://schemas.microsoft.com/office/drawing/2014/main" val="2929291822"/>
                  </a:ext>
                </a:extLst>
              </a:tr>
            </a:tbl>
          </a:graphicData>
        </a:graphic>
      </p:graphicFrame>
    </p:spTree>
    <p:extLst>
      <p:ext uri="{BB962C8B-B14F-4D97-AF65-F5344CB8AC3E}">
        <p14:creationId xmlns:p14="http://schemas.microsoft.com/office/powerpoint/2010/main" val="175273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C82DF-B384-1668-F7C1-B37F73D007C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81CFF75-6ECB-C763-9EE3-8E17FA715301}"/>
              </a:ext>
            </a:extLst>
          </p:cNvPr>
          <p:cNvSpPr txBox="1">
            <a:spLocks/>
          </p:cNvSpPr>
          <p:nvPr/>
        </p:nvSpPr>
        <p:spPr>
          <a:xfrm>
            <a:off x="685800" y="33984"/>
            <a:ext cx="8229600" cy="8804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                    CPI and Rate Trends</a:t>
            </a:r>
            <a:endParaRPr lang="en-US" sz="3600" dirty="0">
              <a:solidFill>
                <a:schemeClr val="accent1">
                  <a:lumMod val="75000"/>
                </a:schemeClr>
              </a:solidFill>
              <a:latin typeface="+mn-lt"/>
            </a:endParaRPr>
          </a:p>
        </p:txBody>
      </p:sp>
      <p:sp>
        <p:nvSpPr>
          <p:cNvPr id="16" name="Content Placeholder 2">
            <a:extLst>
              <a:ext uri="{FF2B5EF4-FFF2-40B4-BE49-F238E27FC236}">
                <a16:creationId xmlns:a16="http://schemas.microsoft.com/office/drawing/2014/main" id="{E3257CFC-3D84-A85F-5A5C-4FCD98C94E33}"/>
              </a:ext>
            </a:extLst>
          </p:cNvPr>
          <p:cNvSpPr txBox="1">
            <a:spLocks/>
          </p:cNvSpPr>
          <p:nvPr/>
        </p:nvSpPr>
        <p:spPr>
          <a:xfrm>
            <a:off x="577066" y="1447800"/>
            <a:ext cx="8229600" cy="49958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182880" defTabSz="684610">
              <a:lnSpc>
                <a:spcPts val="2200"/>
              </a:lnSpc>
              <a:spcBef>
                <a:spcPct val="0"/>
              </a:spcBef>
              <a:buClr>
                <a:srgbClr val="4472C4"/>
              </a:buClr>
              <a:buSzPct val="90000"/>
              <a:defRPr/>
            </a:pPr>
            <a:r>
              <a:rPr lang="en-US" sz="2000" dirty="0">
                <a:solidFill>
                  <a:prstClr val="black"/>
                </a:solidFill>
                <a:latin typeface="Calibri" pitchFamily="34" charset="0"/>
              </a:rPr>
              <a:t>January 23, 2026: PRC limits price increases to one per calendar year</a:t>
            </a:r>
          </a:p>
          <a:p>
            <a:pPr marL="365760" lvl="1" indent="-182880" defTabSz="684610">
              <a:lnSpc>
                <a:spcPts val="2000"/>
              </a:lnSpc>
              <a:spcBef>
                <a:spcPts val="300"/>
              </a:spcBef>
              <a:buClr>
                <a:srgbClr val="4472C4"/>
              </a:buClr>
              <a:buSzPct val="90000"/>
              <a:defRPr/>
            </a:pPr>
            <a:r>
              <a:rPr lang="en-US" sz="1600" dirty="0">
                <a:solidFill>
                  <a:prstClr val="black"/>
                </a:solidFill>
                <a:latin typeface="Calibri" pitchFamily="34" charset="0"/>
              </a:rPr>
              <a:t>“</a:t>
            </a:r>
            <a:r>
              <a:rPr lang="en-US" sz="1600" dirty="0"/>
              <a:t>... Directly responsive to the concerns of the private sector businesses and consumers that are being directly impacted ...”</a:t>
            </a:r>
          </a:p>
          <a:p>
            <a:pPr marL="365760" lvl="1" indent="-182880" defTabSz="684610">
              <a:lnSpc>
                <a:spcPts val="2000"/>
              </a:lnSpc>
              <a:spcBef>
                <a:spcPts val="300"/>
              </a:spcBef>
              <a:buClr>
                <a:srgbClr val="4472C4"/>
              </a:buClr>
              <a:buSzPct val="90000"/>
              <a:defRPr/>
            </a:pPr>
            <a:r>
              <a:rPr lang="en-US" sz="1600" dirty="0">
                <a:solidFill>
                  <a:prstClr val="black"/>
                </a:solidFill>
                <a:latin typeface="Calibri" pitchFamily="34" charset="0"/>
              </a:rPr>
              <a:t>“... </a:t>
            </a:r>
            <a:r>
              <a:rPr lang="en-US" sz="1600" dirty="0"/>
              <a:t>enable members of the general public, business mail users, and private delivery enterprises to better forecast and prepare for rate adjustments ...”</a:t>
            </a:r>
          </a:p>
          <a:p>
            <a:pPr marL="365760" lvl="1" indent="-182880" defTabSz="684610">
              <a:lnSpc>
                <a:spcPts val="2000"/>
              </a:lnSpc>
              <a:spcBef>
                <a:spcPts val="300"/>
              </a:spcBef>
              <a:buClr>
                <a:srgbClr val="4472C4"/>
              </a:buClr>
              <a:buSzPct val="90000"/>
              <a:defRPr/>
            </a:pPr>
            <a:r>
              <a:rPr lang="en-US" sz="1600" dirty="0">
                <a:solidFill>
                  <a:prstClr val="black"/>
                </a:solidFill>
                <a:latin typeface="Calibri" pitchFamily="34" charset="0"/>
              </a:rPr>
              <a:t>“... </a:t>
            </a:r>
            <a:r>
              <a:rPr lang="en-US" sz="1600" dirty="0"/>
              <a:t>reduce the administrative burden and increase the transparency of the ratemaking process ...”</a:t>
            </a:r>
          </a:p>
          <a:p>
            <a:pPr marL="365760" lvl="1" indent="-182880" defTabSz="684610">
              <a:lnSpc>
                <a:spcPts val="2000"/>
              </a:lnSpc>
              <a:spcBef>
                <a:spcPts val="300"/>
              </a:spcBef>
              <a:buClr>
                <a:srgbClr val="4472C4"/>
              </a:buClr>
              <a:buSzPct val="90000"/>
              <a:defRPr/>
            </a:pPr>
            <a:r>
              <a:rPr lang="en-US" sz="1600" dirty="0">
                <a:solidFill>
                  <a:prstClr val="black"/>
                </a:solidFill>
                <a:latin typeface="Calibri" pitchFamily="34" charset="0"/>
              </a:rPr>
              <a:t>“... </a:t>
            </a:r>
            <a:r>
              <a:rPr lang="en-US" sz="1600" dirty="0"/>
              <a:t>only restricts the Postal Service’s pricing flexibility in one dimension: its discretion to increase Market Dominant rates above the </a:t>
            </a:r>
            <a:r>
              <a:rPr lang="en-US" sz="1600" i="1" dirty="0"/>
              <a:t>de minimis</a:t>
            </a:r>
            <a:r>
              <a:rPr lang="en-US" sz="1600" dirty="0"/>
              <a:t> threshold more than once per year ...”</a:t>
            </a:r>
          </a:p>
          <a:p>
            <a:pPr marL="0" indent="-182880" defTabSz="684610">
              <a:lnSpc>
                <a:spcPts val="2200"/>
              </a:lnSpc>
              <a:spcBef>
                <a:spcPts val="600"/>
              </a:spcBef>
              <a:buClr>
                <a:srgbClr val="4472C4"/>
              </a:buClr>
              <a:buSzPct val="90000"/>
              <a:defRPr/>
            </a:pPr>
            <a:r>
              <a:rPr lang="en-US" sz="2000" dirty="0">
                <a:solidFill>
                  <a:prstClr val="black"/>
                </a:solidFill>
                <a:latin typeface="Calibri" pitchFamily="34" charset="0"/>
              </a:rPr>
              <a:t>Frequency of price increases did not increase CPI-based authority</a:t>
            </a:r>
          </a:p>
          <a:p>
            <a:pPr marL="0" indent="-182880" defTabSz="684610">
              <a:lnSpc>
                <a:spcPts val="2200"/>
              </a:lnSpc>
              <a:spcBef>
                <a:spcPts val="600"/>
              </a:spcBef>
              <a:buClr>
                <a:srgbClr val="4472C4"/>
              </a:buClr>
              <a:buSzPct val="90000"/>
              <a:defRPr/>
            </a:pPr>
            <a:r>
              <a:rPr lang="en-US" sz="2000" dirty="0">
                <a:solidFill>
                  <a:prstClr val="black"/>
                </a:solidFill>
                <a:latin typeface="Calibri" pitchFamily="34" charset="0"/>
              </a:rPr>
              <a:t>USPS benefitted from compounding</a:t>
            </a:r>
          </a:p>
          <a:p>
            <a:pPr marL="0" indent="-182880" defTabSz="684610">
              <a:lnSpc>
                <a:spcPts val="2200"/>
              </a:lnSpc>
              <a:spcBef>
                <a:spcPts val="600"/>
              </a:spcBef>
              <a:buClr>
                <a:srgbClr val="4472C4"/>
              </a:buClr>
              <a:buSzPct val="90000"/>
              <a:defRPr/>
            </a:pPr>
            <a:r>
              <a:rPr lang="en-US" sz="2000" dirty="0">
                <a:solidFill>
                  <a:prstClr val="black"/>
                </a:solidFill>
                <a:latin typeface="Calibri" pitchFamily="34" charset="0"/>
              </a:rPr>
              <a:t>February 12, 2026: the USPS sues the PRC in US Court of Appeals</a:t>
            </a:r>
          </a:p>
          <a:p>
            <a:pPr marL="365760" lvl="1" indent="-182880" defTabSz="684610">
              <a:lnSpc>
                <a:spcPts val="2000"/>
              </a:lnSpc>
              <a:spcBef>
                <a:spcPts val="300"/>
              </a:spcBef>
              <a:buClr>
                <a:srgbClr val="4472C4"/>
              </a:buClr>
              <a:buSzPct val="90000"/>
              <a:defRPr/>
            </a:pPr>
            <a:r>
              <a:rPr lang="en-US" dirty="0">
                <a:solidFill>
                  <a:prstClr val="black"/>
                </a:solidFill>
                <a:latin typeface="Calibri" pitchFamily="34" charset="0"/>
              </a:rPr>
              <a:t>USPS case not yet published</a:t>
            </a:r>
          </a:p>
          <a:p>
            <a:pPr marL="365760" lvl="1" indent="-182880" defTabSz="684610">
              <a:lnSpc>
                <a:spcPts val="2000"/>
              </a:lnSpc>
              <a:spcBef>
                <a:spcPts val="300"/>
              </a:spcBef>
              <a:buClr>
                <a:srgbClr val="4472C4"/>
              </a:buClr>
              <a:buSzPct val="90000"/>
              <a:defRPr/>
            </a:pPr>
            <a:r>
              <a:rPr lang="en-US" dirty="0">
                <a:solidFill>
                  <a:prstClr val="black"/>
                </a:solidFill>
                <a:latin typeface="Calibri" pitchFamily="34" charset="0"/>
              </a:rPr>
              <a:t>No trial date set</a:t>
            </a:r>
          </a:p>
        </p:txBody>
      </p:sp>
      <p:pic>
        <p:nvPicPr>
          <p:cNvPr id="3" name="Picture 2" descr="Icon, circle&#10;&#10;Description automatically generated">
            <a:extLst>
              <a:ext uri="{FF2B5EF4-FFF2-40B4-BE49-F238E27FC236}">
                <a16:creationId xmlns:a16="http://schemas.microsoft.com/office/drawing/2014/main" id="{B1E10E0D-D555-3BCC-FE5B-72632B642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4" name="TextBox 3">
            <a:extLst>
              <a:ext uri="{FF2B5EF4-FFF2-40B4-BE49-F238E27FC236}">
                <a16:creationId xmlns:a16="http://schemas.microsoft.com/office/drawing/2014/main" id="{9F6F04C5-9FDC-C88D-BA70-876C6B546660}"/>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spTree>
    <p:extLst>
      <p:ext uri="{BB962C8B-B14F-4D97-AF65-F5344CB8AC3E}">
        <p14:creationId xmlns:p14="http://schemas.microsoft.com/office/powerpoint/2010/main" val="384712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 circle&#10;&#10;Description automatically generated">
            <a:extLst>
              <a:ext uri="{FF2B5EF4-FFF2-40B4-BE49-F238E27FC236}">
                <a16:creationId xmlns:a16="http://schemas.microsoft.com/office/drawing/2014/main" id="{D18E7777-B171-6C07-4751-B091FDDC5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3" name="Title 1">
            <a:extLst>
              <a:ext uri="{FF2B5EF4-FFF2-40B4-BE49-F238E27FC236}">
                <a16:creationId xmlns:a16="http://schemas.microsoft.com/office/drawing/2014/main" id="{FEFFDD8E-0C8C-97FD-A21E-9B62AADA1CBF}"/>
              </a:ext>
            </a:extLst>
          </p:cNvPr>
          <p:cNvSpPr txBox="1">
            <a:spLocks/>
          </p:cNvSpPr>
          <p:nvPr/>
        </p:nvSpPr>
        <p:spPr>
          <a:xfrm>
            <a:off x="2209800" y="-76200"/>
            <a:ext cx="6705600" cy="990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Service</a:t>
            </a:r>
            <a:endParaRPr lang="en-US" sz="3600" dirty="0">
              <a:solidFill>
                <a:schemeClr val="accent1">
                  <a:lumMod val="75000"/>
                </a:schemeClr>
              </a:solidFill>
              <a:latin typeface="+mn-lt"/>
            </a:endParaRPr>
          </a:p>
        </p:txBody>
      </p:sp>
      <p:sp>
        <p:nvSpPr>
          <p:cNvPr id="4" name="TextBox 3">
            <a:extLst>
              <a:ext uri="{FF2B5EF4-FFF2-40B4-BE49-F238E27FC236}">
                <a16:creationId xmlns:a16="http://schemas.microsoft.com/office/drawing/2014/main" id="{A8CE90BE-CCA9-593E-079B-6058CB7192F6}"/>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sp>
        <p:nvSpPr>
          <p:cNvPr id="8" name="Content Placeholder 2">
            <a:extLst>
              <a:ext uri="{FF2B5EF4-FFF2-40B4-BE49-F238E27FC236}">
                <a16:creationId xmlns:a16="http://schemas.microsoft.com/office/drawing/2014/main" id="{0DB513FF-0EAB-9584-3E5A-9EF6472AFFC0}"/>
              </a:ext>
            </a:extLst>
          </p:cNvPr>
          <p:cNvSpPr txBox="1">
            <a:spLocks/>
          </p:cNvSpPr>
          <p:nvPr/>
        </p:nvSpPr>
        <p:spPr>
          <a:xfrm>
            <a:off x="76200" y="990600"/>
            <a:ext cx="5867400" cy="525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28600" defTabSz="912813">
              <a:lnSpc>
                <a:spcPts val="2600"/>
              </a:lnSpc>
              <a:spcBef>
                <a:spcPts val="1500"/>
              </a:spcBef>
              <a:buClr>
                <a:schemeClr val="accent1"/>
              </a:buClr>
              <a:buSzPct val="90000"/>
              <a:buFont typeface="Arial" panose="020B0604020202020204" pitchFamily="34" charset="0"/>
              <a:buChar char="•"/>
              <a:defRPr/>
            </a:pPr>
            <a:r>
              <a:rPr lang="en-US" sz="2400" dirty="0">
                <a:latin typeface="Calibri" pitchFamily="34" charset="0"/>
              </a:rPr>
              <a:t>Service targets</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Established annually by the USPS</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Do not require PRC review</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Indicate anticipated level of</a:t>
            </a:r>
            <a:br>
              <a:rPr lang="en-US" sz="2000" dirty="0">
                <a:latin typeface="Calibri" pitchFamily="34" charset="0"/>
              </a:rPr>
            </a:br>
            <a:r>
              <a:rPr lang="en-US" sz="2000" dirty="0">
                <a:latin typeface="Calibri" pitchFamily="34" charset="0"/>
              </a:rPr>
              <a:t>service standard achievement</a:t>
            </a:r>
          </a:p>
          <a:p>
            <a:pPr marL="228600" lvl="2" defTabSz="912813" fontAlgn="base">
              <a:lnSpc>
                <a:spcPts val="2600"/>
              </a:lnSpc>
              <a:spcBef>
                <a:spcPts val="600"/>
              </a:spcBef>
              <a:spcAft>
                <a:spcPct val="0"/>
              </a:spcAft>
              <a:buClr>
                <a:schemeClr val="accent1"/>
              </a:buClr>
              <a:buSzPct val="90000"/>
              <a:defRPr/>
            </a:pPr>
            <a:r>
              <a:rPr lang="en-US" dirty="0">
                <a:latin typeface="Calibri" pitchFamily="34" charset="0"/>
              </a:rPr>
              <a:t>USPS missed most targets</a:t>
            </a:r>
            <a:br>
              <a:rPr lang="en-US" dirty="0">
                <a:latin typeface="Calibri" pitchFamily="34" charset="0"/>
              </a:rPr>
            </a:br>
            <a:r>
              <a:rPr lang="en-US" dirty="0">
                <a:latin typeface="Calibri" pitchFamily="34" charset="0"/>
              </a:rPr>
              <a:t>for FY 2025 and FY 2026</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First-Class Mail: less air transportation</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Marketing Mail: benefit of destination</a:t>
            </a:r>
            <a:br>
              <a:rPr lang="en-US" sz="2000" dirty="0">
                <a:latin typeface="Calibri" pitchFamily="34" charset="0"/>
              </a:rPr>
            </a:br>
            <a:r>
              <a:rPr lang="en-US" sz="2000" dirty="0">
                <a:latin typeface="Calibri" pitchFamily="34" charset="0"/>
              </a:rPr>
              <a:t>entry by mailer</a:t>
            </a:r>
          </a:p>
          <a:p>
            <a:pPr marL="228600" lvl="1" indent="-228600" defTabSz="912813">
              <a:lnSpc>
                <a:spcPts val="2600"/>
              </a:lnSpc>
              <a:spcBef>
                <a:spcPts val="1200"/>
              </a:spcBef>
              <a:buClr>
                <a:schemeClr val="accent1"/>
              </a:buClr>
              <a:buSzPct val="90000"/>
              <a:buFont typeface="Arial" panose="020B0604020202020204" pitchFamily="34" charset="0"/>
              <a:buChar char="•"/>
              <a:defRPr/>
            </a:pPr>
            <a:r>
              <a:rPr lang="en-US" sz="2400" dirty="0">
                <a:latin typeface="Calibri" pitchFamily="34" charset="0"/>
              </a:rPr>
              <a:t>FY 2026 service targets for FCM slightly higher, unchanged for MKT and PER</a:t>
            </a:r>
          </a:p>
        </p:txBody>
      </p:sp>
      <p:graphicFrame>
        <p:nvGraphicFramePr>
          <p:cNvPr id="6" name="Table 5">
            <a:extLst>
              <a:ext uri="{FF2B5EF4-FFF2-40B4-BE49-F238E27FC236}">
                <a16:creationId xmlns:a16="http://schemas.microsoft.com/office/drawing/2014/main" id="{F1865DF8-F808-9D8F-2A2D-6AA39DFA7A73}"/>
              </a:ext>
            </a:extLst>
          </p:cNvPr>
          <p:cNvGraphicFramePr>
            <a:graphicFrameLocks noGrp="1"/>
          </p:cNvGraphicFramePr>
          <p:nvPr>
            <p:extLst>
              <p:ext uri="{D42A27DB-BD31-4B8C-83A1-F6EECF244321}">
                <p14:modId xmlns:p14="http://schemas.microsoft.com/office/powerpoint/2010/main" val="2119120409"/>
              </p:ext>
            </p:extLst>
          </p:nvPr>
        </p:nvGraphicFramePr>
        <p:xfrm>
          <a:off x="5257800" y="304800"/>
          <a:ext cx="3657602" cy="5715013"/>
        </p:xfrm>
        <a:graphic>
          <a:graphicData uri="http://schemas.openxmlformats.org/drawingml/2006/table">
            <a:tbl>
              <a:tblPr firstRow="1" firstCol="1" bandRow="1"/>
              <a:tblGrid>
                <a:gridCol w="1201002">
                  <a:extLst>
                    <a:ext uri="{9D8B030D-6E8A-4147-A177-3AD203B41FA5}">
                      <a16:colId xmlns:a16="http://schemas.microsoft.com/office/drawing/2014/main" val="3484856078"/>
                    </a:ext>
                  </a:extLst>
                </a:gridCol>
                <a:gridCol w="491320">
                  <a:extLst>
                    <a:ext uri="{9D8B030D-6E8A-4147-A177-3AD203B41FA5}">
                      <a16:colId xmlns:a16="http://schemas.microsoft.com/office/drawing/2014/main" val="1064758858"/>
                    </a:ext>
                  </a:extLst>
                </a:gridCol>
                <a:gridCol w="491320">
                  <a:extLst>
                    <a:ext uri="{9D8B030D-6E8A-4147-A177-3AD203B41FA5}">
                      <a16:colId xmlns:a16="http://schemas.microsoft.com/office/drawing/2014/main" val="2198711148"/>
                    </a:ext>
                  </a:extLst>
                </a:gridCol>
                <a:gridCol w="491320">
                  <a:extLst>
                    <a:ext uri="{9D8B030D-6E8A-4147-A177-3AD203B41FA5}">
                      <a16:colId xmlns:a16="http://schemas.microsoft.com/office/drawing/2014/main" val="2889616187"/>
                    </a:ext>
                  </a:extLst>
                </a:gridCol>
                <a:gridCol w="491320">
                  <a:extLst>
                    <a:ext uri="{9D8B030D-6E8A-4147-A177-3AD203B41FA5}">
                      <a16:colId xmlns:a16="http://schemas.microsoft.com/office/drawing/2014/main" val="975725146"/>
                    </a:ext>
                  </a:extLst>
                </a:gridCol>
                <a:gridCol w="491320">
                  <a:extLst>
                    <a:ext uri="{9D8B030D-6E8A-4147-A177-3AD203B41FA5}">
                      <a16:colId xmlns:a16="http://schemas.microsoft.com/office/drawing/2014/main" val="3683542571"/>
                    </a:ext>
                  </a:extLst>
                </a:gridCol>
              </a:tblGrid>
              <a:tr h="400485">
                <a:tc>
                  <a:txBody>
                    <a:bodyPr/>
                    <a:lstStyle/>
                    <a:p>
                      <a:pPr marL="0" marR="0" algn="ctr">
                        <a:lnSpc>
                          <a:spcPts val="900"/>
                        </a:lnSpc>
                        <a:buNone/>
                      </a:pPr>
                      <a:r>
                        <a:rPr lang="en-US" sz="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 2024</a:t>
                      </a:r>
                      <a:b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 2024 Actual</a:t>
                      </a:r>
                      <a:b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700" b="1"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 2025</a:t>
                      </a:r>
                      <a:b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 2025 Actual</a:t>
                      </a:r>
                      <a:b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700" b="1"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 2026</a:t>
                      </a:r>
                      <a:b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extLst>
                  <a:ext uri="{0D108BD9-81ED-4DB2-BD59-A6C34878D82A}">
                    <a16:rowId xmlns:a16="http://schemas.microsoft.com/office/drawing/2014/main" val="3231360687"/>
                  </a:ext>
                </a:extLst>
              </a:tr>
              <a:tr h="129481">
                <a:tc>
                  <a:txBody>
                    <a:bodyPr/>
                    <a:lstStyle/>
                    <a:p>
                      <a:pPr marL="0" marR="0">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First-Class Mail</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extLst>
                  <a:ext uri="{0D108BD9-81ED-4DB2-BD59-A6C34878D82A}">
                    <a16:rowId xmlns:a16="http://schemas.microsoft.com/office/drawing/2014/main" val="4037667345"/>
                  </a:ext>
                </a:extLst>
              </a:tr>
              <a:tr h="129268">
                <a:tc>
                  <a:txBody>
                    <a:bodyPr/>
                    <a:lstStyle/>
                    <a:p>
                      <a:pPr marL="45720" marR="0">
                        <a:lnSpc>
                          <a:spcPts val="900"/>
                        </a:lnSpc>
                        <a:buNone/>
                      </a:pP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Single-Piece </a:t>
                      </a:r>
                      <a:r>
                        <a:rPr lang="en-US" sz="7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Ltrs</a:t>
                      </a:r>
                      <a:r>
                        <a:rPr lang="en-US"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/Cards</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543079477"/>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Two-Day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93.00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87.00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87.50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3322910422"/>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Three-to-Five Day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90.28</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73.20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73.30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81.75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4069726999"/>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International</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a:noFill/>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a:noFill/>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81540344"/>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Outbound Single-Pc</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91.84</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72.30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67.70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3589360306"/>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Inbound Letter Post</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91.84</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70.10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283992251"/>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Flats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a:noFill/>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a:noFill/>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140741537"/>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Overnight</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78.60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73.60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841892256"/>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Two-Day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93.55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76.20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73.40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3532862974"/>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Three-to-Five Day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dirty="0">
                          <a:effectLst/>
                          <a:latin typeface="Calibri" panose="020F0502020204030204" pitchFamily="34" charset="0"/>
                          <a:ea typeface="Times New Roman" panose="02020603050405020304" pitchFamily="18" charset="0"/>
                          <a:cs typeface="Calibri" panose="020F0502020204030204" pitchFamily="34" charset="0"/>
                        </a:rPr>
                        <a:t>92.00</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69.10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3236763271"/>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Presort Ltrs/Postcards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a:noFill/>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a:noFill/>
                    </a:lnR>
                    <a:lnT w="12700" cap="flat" cmpd="sng" algn="ctr">
                      <a:solidFill>
                        <a:srgbClr val="165788"/>
                      </a:solidFill>
                      <a:prstDash val="solid"/>
                      <a:round/>
                      <a:headEnd type="none" w="med" len="med"/>
                      <a:tailEnd type="none" w="med" len="med"/>
                    </a:lnT>
                    <a:lnB>
                      <a:noFill/>
                    </a:lnB>
                    <a:solidFill>
                      <a:srgbClr val="F2F2F2"/>
                    </a:solid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975764419"/>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Overnight</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93.30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94.25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461925268"/>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Two-Day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91.50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92.00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effectLst/>
                          <a:latin typeface="Calibri" panose="020F0502020204030204" pitchFamily="34" charset="0"/>
                          <a:ea typeface="Times New Roman" panose="02020603050405020304" pitchFamily="18" charset="0"/>
                          <a:cs typeface="Calibri" panose="020F0502020204030204" pitchFamily="34" charset="0"/>
                        </a:rPr>
                        <a:t>92.00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92.25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3933761448"/>
                  </a:ext>
                </a:extLst>
              </a:tr>
              <a:tr h="129481">
                <a:tc>
                  <a:txBody>
                    <a:bodyPr/>
                    <a:lstStyle/>
                    <a:p>
                      <a:pPr marL="9144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Three-to-Five Day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93.00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86.80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88.00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i="1">
                          <a:effectLst/>
                          <a:latin typeface="Calibri" panose="020F0502020204030204" pitchFamily="34" charset="0"/>
                          <a:ea typeface="Times New Roman" panose="02020603050405020304" pitchFamily="18" charset="0"/>
                          <a:cs typeface="Calibri" panose="020F0502020204030204" pitchFamily="34" charset="0"/>
                        </a:rPr>
                        <a:t>88.00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91.00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3348163669"/>
                  </a:ext>
                </a:extLst>
              </a:tr>
              <a:tr h="129481">
                <a:tc>
                  <a:txBody>
                    <a:bodyPr/>
                    <a:lstStyle/>
                    <a:p>
                      <a:pPr marL="0" marR="0">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Periodicals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gn="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extLst>
                  <a:ext uri="{0D108BD9-81ED-4DB2-BD59-A6C34878D82A}">
                    <a16:rowId xmlns:a16="http://schemas.microsoft.com/office/drawing/2014/main" val="3141764711"/>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Within County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87.29</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83.30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79.10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997285756"/>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Outside County</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87.29</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79.10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1510292430"/>
                  </a:ext>
                </a:extLst>
              </a:tr>
              <a:tr h="129481">
                <a:tc>
                  <a:txBody>
                    <a:bodyPr/>
                    <a:lstStyle/>
                    <a:p>
                      <a:pPr marL="0" marR="0">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Package Services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gn="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gn="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extLst>
                  <a:ext uri="{0D108BD9-81ED-4DB2-BD59-A6C34878D82A}">
                    <a16:rowId xmlns:a16="http://schemas.microsoft.com/office/drawing/2014/main" val="2753396754"/>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Media /Library Mail</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96.70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97.00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95.10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97.00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083884999"/>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BPM Parcels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99.10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99.20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98.60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99.20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573034517"/>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BPM Flats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73.20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74.60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3014811886"/>
                  </a:ext>
                </a:extLst>
              </a:tr>
              <a:tr h="129481">
                <a:tc>
                  <a:txBody>
                    <a:bodyPr/>
                    <a:lstStyle/>
                    <a:p>
                      <a:pPr marL="0" marR="0">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Marketing Mail</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gn="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gn="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extLst>
                  <a:ext uri="{0D108BD9-81ED-4DB2-BD59-A6C34878D82A}">
                    <a16:rowId xmlns:a16="http://schemas.microsoft.com/office/drawing/2014/main" val="2628695470"/>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Carrier Route</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91.70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4158122298"/>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 &amp; Sat. Letters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91440" algn="r">
                        <a:lnSpc>
                          <a:spcPts val="900"/>
                        </a:lnSpc>
                        <a:buNone/>
                      </a:pPr>
                      <a:r>
                        <a:rPr lang="en-US" sz="700" i="1">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95.40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67139185"/>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 &amp; Sat. Flats/Prcls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90.90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90.60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49966414"/>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Letters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95.20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95.20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94.70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95.20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212910226"/>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Flats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85.10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86.00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80.10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86.00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531383121"/>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Mixed Letters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92.00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91440" algn="r">
                        <a:lnSpc>
                          <a:spcPts val="900"/>
                        </a:lnSpc>
                        <a:buNone/>
                      </a:pPr>
                      <a:r>
                        <a:rPr lang="en-US" sz="700" i="1">
                          <a:effectLst/>
                          <a:latin typeface="Calibri" panose="020F0502020204030204" pitchFamily="34" charset="0"/>
                          <a:ea typeface="Times New Roman" panose="02020603050405020304" pitchFamily="18" charset="0"/>
                          <a:cs typeface="Calibri" panose="020F0502020204030204" pitchFamily="34" charset="0"/>
                        </a:rPr>
                        <a:t>93.30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25384623"/>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Mixed Flats/Parcels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84.20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83.70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268757535"/>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EDDM – Retail</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81.90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83.00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effectLst/>
                          <a:latin typeface="Calibri" panose="020F0502020204030204" pitchFamily="34" charset="0"/>
                          <a:ea typeface="Times New Roman" panose="02020603050405020304" pitchFamily="18" charset="0"/>
                          <a:cs typeface="Calibri" panose="020F0502020204030204" pitchFamily="34" charset="0"/>
                        </a:rPr>
                        <a:t>83.20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83.25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499500029"/>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Parcels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94.62</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98.80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98.90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i="1">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97.90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98.90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1747754679"/>
                  </a:ext>
                </a:extLst>
              </a:tr>
              <a:tr h="129481">
                <a:tc>
                  <a:txBody>
                    <a:bodyPr/>
                    <a:lstStyle/>
                    <a:p>
                      <a:pPr marL="0" marR="0">
                        <a:lnSpc>
                          <a:spcPts val="900"/>
                        </a:lnSpc>
                        <a:buNone/>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Special Services*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0" algn="ct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gn="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a:noFill/>
                    </a:lnR>
                    <a:lnT w="12700" cap="flat" cmpd="sng" algn="ctr">
                      <a:solidFill>
                        <a:srgbClr val="165788"/>
                      </a:solidFill>
                      <a:prstDash val="solid"/>
                      <a:round/>
                      <a:headEnd type="none" w="med" len="med"/>
                      <a:tailEnd type="none" w="med" len="med"/>
                    </a:lnT>
                    <a:lnB>
                      <a:noFill/>
                    </a:lnB>
                    <a:solidFill>
                      <a:srgbClr val="F5E9CC"/>
                    </a:solidFill>
                  </a:tcPr>
                </a:tc>
                <a:tc>
                  <a:txBody>
                    <a:bodyPr/>
                    <a:lstStyle/>
                    <a:p>
                      <a:pPr marL="0" marR="91440" algn="r">
                        <a:lnSpc>
                          <a:spcPts val="900"/>
                        </a:lnSpc>
                        <a:buNone/>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a:noFill/>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F5E9CC"/>
                    </a:solidFill>
                  </a:tcPr>
                </a:tc>
                <a:extLst>
                  <a:ext uri="{0D108BD9-81ED-4DB2-BD59-A6C34878D82A}">
                    <a16:rowId xmlns:a16="http://schemas.microsoft.com/office/drawing/2014/main" val="2326827560"/>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Ancillary Services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83.60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84.00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effectLst/>
                          <a:latin typeface="Calibri" panose="020F0502020204030204" pitchFamily="34" charset="0"/>
                          <a:ea typeface="Times New Roman" panose="02020603050405020304" pitchFamily="18" charset="0"/>
                          <a:cs typeface="Calibri" panose="020F0502020204030204" pitchFamily="34" charset="0"/>
                        </a:rPr>
                        <a:t>85.20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85.25</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94971881"/>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Int’nat’l Ancillary Svcs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91440" algn="r">
                        <a:lnSpc>
                          <a:spcPts val="900"/>
                        </a:lnSpc>
                        <a:buNone/>
                      </a:pPr>
                      <a:r>
                        <a:rPr lang="en-US" sz="700" i="1">
                          <a:effectLst/>
                          <a:latin typeface="Calibri" panose="020F0502020204030204" pitchFamily="34" charset="0"/>
                          <a:ea typeface="Times New Roman" panose="02020603050405020304" pitchFamily="18" charset="0"/>
                          <a:cs typeface="Calibri" panose="020F0502020204030204" pitchFamily="34" charset="0"/>
                        </a:rPr>
                        <a:t>99.90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53742396"/>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Address List Services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N/A</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N/A</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4136111357"/>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Money Orders</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F2F2F2"/>
                    </a:solidFill>
                  </a:tcPr>
                </a:tc>
                <a:tc>
                  <a:txBody>
                    <a:bodyPr/>
                    <a:lstStyle/>
                    <a:p>
                      <a:pPr marL="0" marR="91440" algn="r">
                        <a:lnSpc>
                          <a:spcPts val="900"/>
                        </a:lnSpc>
                        <a:buNone/>
                      </a:pPr>
                      <a:r>
                        <a:rPr lang="en-US" sz="700" i="1" dirty="0">
                          <a:effectLst/>
                          <a:latin typeface="Calibri" panose="020F0502020204030204" pitchFamily="34" charset="0"/>
                          <a:ea typeface="Times New Roman" panose="02020603050405020304" pitchFamily="18" charset="0"/>
                          <a:cs typeface="Calibri" panose="020F0502020204030204" pitchFamily="34" charset="0"/>
                        </a:rPr>
                        <a:t>100.00</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451327930"/>
                  </a:ext>
                </a:extLst>
              </a:tr>
              <a:tr h="129481">
                <a:tc>
                  <a:txBody>
                    <a:bodyPr/>
                    <a:lstStyle/>
                    <a:p>
                      <a:pPr marL="45720" marR="0">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PO Box Service</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87.00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91440" algn="r">
                        <a:lnSpc>
                          <a:spcPts val="900"/>
                        </a:lnSpc>
                        <a:buNone/>
                      </a:pPr>
                      <a:r>
                        <a:rPr lang="en-US" sz="700">
                          <a:effectLst/>
                          <a:latin typeface="Calibri" panose="020F0502020204030204" pitchFamily="34" charset="0"/>
                          <a:ea typeface="Times New Roman" panose="02020603050405020304" pitchFamily="18" charset="0"/>
                          <a:cs typeface="Calibri" panose="020F0502020204030204" pitchFamily="34" charset="0"/>
                        </a:rPr>
                        <a:t>87.00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17806485"/>
                  </a:ext>
                </a:extLst>
              </a:tr>
              <a:tr h="129481">
                <a:tc>
                  <a:txBody>
                    <a:bodyPr/>
                    <a:lstStyle/>
                    <a:p>
                      <a:pPr marL="45720" marR="0">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Stamp Fulfillment Svcs </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F2F2F2"/>
                    </a:solidFill>
                  </a:tcPr>
                </a:tc>
                <a:tc>
                  <a:txBody>
                    <a:bodyPr/>
                    <a:lstStyle/>
                    <a:p>
                      <a:pPr marL="0" marR="0" algn="ct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99.10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F2F2F2"/>
                    </a:solidFill>
                  </a:tcPr>
                </a:tc>
                <a:tc>
                  <a:txBody>
                    <a:bodyPr/>
                    <a:lstStyle/>
                    <a:p>
                      <a:pPr marL="0" marR="91440" algn="r">
                        <a:lnSpc>
                          <a:spcPts val="900"/>
                        </a:lnSpc>
                        <a:buNone/>
                      </a:pPr>
                      <a:r>
                        <a:rPr lang="en-US" sz="700" i="1">
                          <a:effectLst/>
                          <a:latin typeface="Calibri" panose="020F0502020204030204" pitchFamily="34" charset="0"/>
                          <a:ea typeface="Times New Roman" panose="02020603050405020304" pitchFamily="18" charset="0"/>
                          <a:cs typeface="Calibri" panose="020F0502020204030204" pitchFamily="34" charset="0"/>
                        </a:rPr>
                        <a:t>100.00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91440" algn="r">
                        <a:lnSpc>
                          <a:spcPts val="900"/>
                        </a:lnSpc>
                        <a:buNone/>
                      </a:pPr>
                      <a:r>
                        <a:rPr lang="en-US"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99.90</a:t>
                      </a:r>
                      <a:endParaRPr lang="en-US" sz="90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F2F2F2"/>
                    </a:solidFill>
                  </a:tcPr>
                </a:tc>
                <a:extLst>
                  <a:ext uri="{0D108BD9-81ED-4DB2-BD59-A6C34878D82A}">
                    <a16:rowId xmlns:a16="http://schemas.microsoft.com/office/drawing/2014/main" val="1456331480"/>
                  </a:ext>
                </a:extLst>
              </a:tr>
              <a:tr h="264982">
                <a:tc gridSpan="6">
                  <a:txBody>
                    <a:bodyPr/>
                    <a:lstStyle/>
                    <a:p>
                      <a:pPr marL="91440" marR="0" indent="-91440">
                        <a:lnSpc>
                          <a:spcPts val="900"/>
                        </a:lnSpc>
                        <a:buNone/>
                      </a:pP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a:effectLst/>
                          <a:latin typeface="Calibri" panose="020F0502020204030204" pitchFamily="34" charset="0"/>
                          <a:ea typeface="Times New Roman" panose="02020603050405020304" pitchFamily="18" charset="0"/>
                          <a:cs typeface="Calibri" panose="020F0502020204030204" pitchFamily="34" charset="0"/>
                        </a:rPr>
                        <a:t>Targets for certain products under Special Services are not required due to a semi-permanent reporting exception.</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7823" marR="7823" marT="0" marB="0">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030321"/>
                  </a:ext>
                </a:extLst>
              </a:tr>
            </a:tbl>
          </a:graphicData>
        </a:graphic>
      </p:graphicFrame>
    </p:spTree>
    <p:extLst>
      <p:ext uri="{BB962C8B-B14F-4D97-AF65-F5344CB8AC3E}">
        <p14:creationId xmlns:p14="http://schemas.microsoft.com/office/powerpoint/2010/main" val="161483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FC090-12AB-0204-BE75-D9803F763843}"/>
            </a:ext>
          </a:extLst>
        </p:cNvPr>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CD14A628-E9B7-A836-2147-D183CE2951E3}"/>
              </a:ext>
            </a:extLst>
          </p:cNvPr>
          <p:cNvGraphicFramePr>
            <a:graphicFrameLocks noGrp="1"/>
          </p:cNvGraphicFramePr>
          <p:nvPr>
            <p:extLst>
              <p:ext uri="{D42A27DB-BD31-4B8C-83A1-F6EECF244321}">
                <p14:modId xmlns:p14="http://schemas.microsoft.com/office/powerpoint/2010/main" val="4010248725"/>
              </p:ext>
            </p:extLst>
          </p:nvPr>
        </p:nvGraphicFramePr>
        <p:xfrm>
          <a:off x="777239" y="4951278"/>
          <a:ext cx="6381550" cy="1055688"/>
        </p:xfrm>
        <a:graphic>
          <a:graphicData uri="http://schemas.openxmlformats.org/drawingml/2006/table">
            <a:tbl>
              <a:tblPr firstRow="1" firstCol="1" bandRow="1"/>
              <a:tblGrid>
                <a:gridCol w="546990">
                  <a:extLst>
                    <a:ext uri="{9D8B030D-6E8A-4147-A177-3AD203B41FA5}">
                      <a16:colId xmlns:a16="http://schemas.microsoft.com/office/drawing/2014/main" val="134851484"/>
                    </a:ext>
                  </a:extLst>
                </a:gridCol>
                <a:gridCol w="364660">
                  <a:extLst>
                    <a:ext uri="{9D8B030D-6E8A-4147-A177-3AD203B41FA5}">
                      <a16:colId xmlns:a16="http://schemas.microsoft.com/office/drawing/2014/main" val="639959519"/>
                    </a:ext>
                  </a:extLst>
                </a:gridCol>
                <a:gridCol w="364660">
                  <a:extLst>
                    <a:ext uri="{9D8B030D-6E8A-4147-A177-3AD203B41FA5}">
                      <a16:colId xmlns:a16="http://schemas.microsoft.com/office/drawing/2014/main" val="977130318"/>
                    </a:ext>
                  </a:extLst>
                </a:gridCol>
                <a:gridCol w="364660">
                  <a:extLst>
                    <a:ext uri="{9D8B030D-6E8A-4147-A177-3AD203B41FA5}">
                      <a16:colId xmlns:a16="http://schemas.microsoft.com/office/drawing/2014/main" val="1681565993"/>
                    </a:ext>
                  </a:extLst>
                </a:gridCol>
                <a:gridCol w="364660">
                  <a:extLst>
                    <a:ext uri="{9D8B030D-6E8A-4147-A177-3AD203B41FA5}">
                      <a16:colId xmlns:a16="http://schemas.microsoft.com/office/drawing/2014/main" val="3399946553"/>
                    </a:ext>
                  </a:extLst>
                </a:gridCol>
                <a:gridCol w="364660">
                  <a:extLst>
                    <a:ext uri="{9D8B030D-6E8A-4147-A177-3AD203B41FA5}">
                      <a16:colId xmlns:a16="http://schemas.microsoft.com/office/drawing/2014/main" val="2869428367"/>
                    </a:ext>
                  </a:extLst>
                </a:gridCol>
                <a:gridCol w="364660">
                  <a:extLst>
                    <a:ext uri="{9D8B030D-6E8A-4147-A177-3AD203B41FA5}">
                      <a16:colId xmlns:a16="http://schemas.microsoft.com/office/drawing/2014/main" val="2931069087"/>
                    </a:ext>
                  </a:extLst>
                </a:gridCol>
                <a:gridCol w="364660">
                  <a:extLst>
                    <a:ext uri="{9D8B030D-6E8A-4147-A177-3AD203B41FA5}">
                      <a16:colId xmlns:a16="http://schemas.microsoft.com/office/drawing/2014/main" val="2649783621"/>
                    </a:ext>
                  </a:extLst>
                </a:gridCol>
                <a:gridCol w="364660">
                  <a:extLst>
                    <a:ext uri="{9D8B030D-6E8A-4147-A177-3AD203B41FA5}">
                      <a16:colId xmlns:a16="http://schemas.microsoft.com/office/drawing/2014/main" val="2758669040"/>
                    </a:ext>
                  </a:extLst>
                </a:gridCol>
                <a:gridCol w="364660">
                  <a:extLst>
                    <a:ext uri="{9D8B030D-6E8A-4147-A177-3AD203B41FA5}">
                      <a16:colId xmlns:a16="http://schemas.microsoft.com/office/drawing/2014/main" val="3211566909"/>
                    </a:ext>
                  </a:extLst>
                </a:gridCol>
                <a:gridCol w="364660">
                  <a:extLst>
                    <a:ext uri="{9D8B030D-6E8A-4147-A177-3AD203B41FA5}">
                      <a16:colId xmlns:a16="http://schemas.microsoft.com/office/drawing/2014/main" val="2757094849"/>
                    </a:ext>
                  </a:extLst>
                </a:gridCol>
                <a:gridCol w="364660">
                  <a:extLst>
                    <a:ext uri="{9D8B030D-6E8A-4147-A177-3AD203B41FA5}">
                      <a16:colId xmlns:a16="http://schemas.microsoft.com/office/drawing/2014/main" val="3682769837"/>
                    </a:ext>
                  </a:extLst>
                </a:gridCol>
                <a:gridCol w="364660">
                  <a:extLst>
                    <a:ext uri="{9D8B030D-6E8A-4147-A177-3AD203B41FA5}">
                      <a16:colId xmlns:a16="http://schemas.microsoft.com/office/drawing/2014/main" val="2363263166"/>
                    </a:ext>
                  </a:extLst>
                </a:gridCol>
                <a:gridCol w="364660">
                  <a:extLst>
                    <a:ext uri="{9D8B030D-6E8A-4147-A177-3AD203B41FA5}">
                      <a16:colId xmlns:a16="http://schemas.microsoft.com/office/drawing/2014/main" val="260374997"/>
                    </a:ext>
                  </a:extLst>
                </a:gridCol>
                <a:gridCol w="364660">
                  <a:extLst>
                    <a:ext uri="{9D8B030D-6E8A-4147-A177-3AD203B41FA5}">
                      <a16:colId xmlns:a16="http://schemas.microsoft.com/office/drawing/2014/main" val="422096725"/>
                    </a:ext>
                  </a:extLst>
                </a:gridCol>
                <a:gridCol w="364660">
                  <a:extLst>
                    <a:ext uri="{9D8B030D-6E8A-4147-A177-3AD203B41FA5}">
                      <a16:colId xmlns:a16="http://schemas.microsoft.com/office/drawing/2014/main" val="928315220"/>
                    </a:ext>
                  </a:extLst>
                </a:gridCol>
                <a:gridCol w="364660">
                  <a:extLst>
                    <a:ext uri="{9D8B030D-6E8A-4147-A177-3AD203B41FA5}">
                      <a16:colId xmlns:a16="http://schemas.microsoft.com/office/drawing/2014/main" val="1321019734"/>
                    </a:ext>
                  </a:extLst>
                </a:gridCol>
              </a:tblGrid>
              <a:tr h="129389">
                <a:tc gridSpan="17">
                  <a:txBody>
                    <a:bodyPr/>
                    <a:lstStyle/>
                    <a:p>
                      <a:pPr marL="0" marR="0" algn="ctr">
                        <a:lnSpc>
                          <a:spcPts val="1100"/>
                        </a:lnSpc>
                        <a:buNone/>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District Target Achievement by Area </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Between 10/01/2025 and 01/31/2026 (PQ I/FY 2026)</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solidFill>
                      <a:srgbClr val="F5E9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007105"/>
                  </a:ext>
                </a:extLst>
              </a:tr>
              <a:tr h="107334">
                <a:tc>
                  <a:txBody>
                    <a:bodyPr/>
                    <a:lstStyle/>
                    <a:p>
                      <a:pPr marL="0" marR="0">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a:noFill/>
                    </a:lnB>
                    <a:noFill/>
                  </a:tcPr>
                </a:tc>
                <a:tc gridSpan="10">
                  <a:txBody>
                    <a:bodyPr/>
                    <a:lstStyle/>
                    <a:p>
                      <a:pPr marL="0" marR="0" algn="ctr">
                        <a:lnSpc>
                          <a:spcPts val="900"/>
                        </a:lnSpc>
                        <a:buNone/>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Presorted First-Class Letters/Postcards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ts val="900"/>
                        </a:lnSpc>
                        <a:buNone/>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Marketing Mail</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3299440"/>
                  </a:ext>
                </a:extLst>
              </a:tr>
              <a:tr h="105863">
                <a:tc>
                  <a:txBody>
                    <a:bodyPr/>
                    <a:lstStyle/>
                    <a:p>
                      <a:pPr marL="0" marR="0">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tc gridSpan="5">
                  <a:txBody>
                    <a:bodyPr/>
                    <a:lstStyle/>
                    <a:p>
                      <a:pPr marL="0" marR="0" algn="ctr">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Quarter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Year to Date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Letters (Overall)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Flats (Overall)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ts val="900"/>
                        </a:lnSpc>
                        <a:buNone/>
                      </a:pPr>
                      <a:r>
                        <a:rPr lang="en-US" sz="800" b="1" spc="-10">
                          <a:effectLst/>
                          <a:latin typeface="Calibri" panose="020F0502020204030204" pitchFamily="34" charset="0"/>
                          <a:ea typeface="Times New Roman" panose="02020603050405020304" pitchFamily="18" charset="0"/>
                          <a:cs typeface="Calibri" panose="020F0502020204030204" pitchFamily="34" charset="0"/>
                        </a:rPr>
                        <a:t>Car Rte (Overall)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10248403"/>
                  </a:ext>
                </a:extLst>
              </a:tr>
              <a:tr h="105863">
                <a:tc>
                  <a:txBody>
                    <a:bodyPr/>
                    <a:lstStyle/>
                    <a:p>
                      <a:pPr marL="0" marR="0">
                        <a:lnSpc>
                          <a:spcPts val="900"/>
                        </a:lnSpc>
                        <a:buNone/>
                      </a:pPr>
                      <a:r>
                        <a:rPr lang="en-US" sz="800" b="1" i="1">
                          <a:effectLst/>
                          <a:latin typeface="Calibri" panose="020F0502020204030204" pitchFamily="34" charset="0"/>
                          <a:ea typeface="Times New Roman" panose="02020603050405020304" pitchFamily="18" charset="0"/>
                          <a:cs typeface="Calibri" panose="020F0502020204030204" pitchFamily="34" charset="0"/>
                        </a:rPr>
                        <a:t>Area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O’night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O’night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Qtr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Yr to Dt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Qtr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Yr to Dt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Qtr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Yr to Dt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extLst>
                  <a:ext uri="{0D108BD9-81ED-4DB2-BD59-A6C34878D82A}">
                    <a16:rowId xmlns:a16="http://schemas.microsoft.com/office/drawing/2014/main" val="1102635856"/>
                  </a:ext>
                </a:extLst>
              </a:tr>
              <a:tr h="105863">
                <a:tc>
                  <a:txBody>
                    <a:bodyPr/>
                    <a:lstStyle/>
                    <a:p>
                      <a:pPr marL="0" marR="0">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Atlantic</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9/12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4/12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4/12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3/12</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3/12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extLst>
                  <a:ext uri="{0D108BD9-81ED-4DB2-BD59-A6C34878D82A}">
                    <a16:rowId xmlns:a16="http://schemas.microsoft.com/office/drawing/2014/main" val="2471694616"/>
                  </a:ext>
                </a:extLst>
              </a:tr>
              <a:tr h="105863">
                <a:tc>
                  <a:txBody>
                    <a:bodyPr/>
                    <a:lstStyle/>
                    <a:p>
                      <a:pPr marL="0" marR="0">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Central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3/12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217866289"/>
                  </a:ext>
                </a:extLst>
              </a:tr>
              <a:tr h="105863">
                <a:tc>
                  <a:txBody>
                    <a:bodyPr/>
                    <a:lstStyle/>
                    <a:p>
                      <a:pPr marL="0" marR="0">
                        <a:lnSpc>
                          <a:spcPts val="900"/>
                        </a:lnSpc>
                        <a:buNone/>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Southern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2/13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5/13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12/13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13/13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8/13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4/13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69961834"/>
                  </a:ext>
                </a:extLst>
              </a:tr>
              <a:tr h="105863">
                <a:tc>
                  <a:txBody>
                    <a:bodyPr/>
                    <a:lstStyle/>
                    <a:p>
                      <a:pPr marL="0" marR="0">
                        <a:lnSpc>
                          <a:spcPts val="900"/>
                        </a:lnSpc>
                        <a:buNone/>
                      </a:pPr>
                      <a:r>
                        <a:rPr lang="en-US" sz="800" b="1">
                          <a:effectLst/>
                          <a:latin typeface="Calibri" panose="020F0502020204030204" pitchFamily="34" charset="0"/>
                          <a:ea typeface="Times New Roman" panose="02020603050405020304" pitchFamily="18" charset="0"/>
                          <a:cs typeface="Calibri" panose="020F0502020204030204" pitchFamily="34" charset="0"/>
                        </a:rPr>
                        <a:t>WestPac</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11/13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13/13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13/13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dirty="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11/13</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12/12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10/12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13/13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13/13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11/13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dirty="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11/13</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8/13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8/13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10/13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dirty="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10/13</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2643988736"/>
                  </a:ext>
                </a:extLst>
              </a:tr>
              <a:tr h="105863">
                <a:tc>
                  <a:txBody>
                    <a:bodyPr/>
                    <a:lstStyle/>
                    <a:p>
                      <a:pPr marL="0" marR="0">
                        <a:lnSpc>
                          <a:spcPts val="900"/>
                        </a:lnSpc>
                        <a:buNone/>
                      </a:pPr>
                      <a:r>
                        <a:rPr lang="en-US" sz="800" b="1" i="1">
                          <a:effectLst/>
                          <a:latin typeface="Calibri" panose="020F0502020204030204" pitchFamily="34" charset="0"/>
                          <a:ea typeface="Times New Roman" panose="02020603050405020304" pitchFamily="18" charset="0"/>
                          <a:cs typeface="Calibri" panose="020F0502020204030204" pitchFamily="34" charset="0"/>
                        </a:rPr>
                        <a:t>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ctr">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15/50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21/49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11/48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44/50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50/50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15/50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21/49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11/48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44/50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50/50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26/50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26/50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10/50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10/50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a:effectLst/>
                          <a:latin typeface="Calibri" panose="020F0502020204030204" pitchFamily="34" charset="0"/>
                          <a:ea typeface="Times New Roman" panose="02020603050405020304" pitchFamily="18" charset="0"/>
                          <a:cs typeface="Calibri" panose="020F0502020204030204" pitchFamily="34" charset="0"/>
                        </a:rPr>
                        <a:t>18/50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tc>
                  <a:txBody>
                    <a:bodyPr/>
                    <a:lstStyle/>
                    <a:p>
                      <a:pPr marL="0" marR="0" algn="r">
                        <a:lnSpc>
                          <a:spcPts val="900"/>
                        </a:lnSpc>
                        <a:buNone/>
                      </a:pPr>
                      <a:r>
                        <a:rPr lang="en-US" sz="800" i="1" dirty="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18/50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27305"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3667471028"/>
                  </a:ext>
                </a:extLst>
              </a:tr>
            </a:tbl>
          </a:graphicData>
        </a:graphic>
      </p:graphicFrame>
      <p:sp>
        <p:nvSpPr>
          <p:cNvPr id="3" name="Title 1">
            <a:extLst>
              <a:ext uri="{FF2B5EF4-FFF2-40B4-BE49-F238E27FC236}">
                <a16:creationId xmlns:a16="http://schemas.microsoft.com/office/drawing/2014/main" id="{6219AC96-8337-AF44-AB4D-989C0550A31B}"/>
              </a:ext>
            </a:extLst>
          </p:cNvPr>
          <p:cNvSpPr txBox="1">
            <a:spLocks/>
          </p:cNvSpPr>
          <p:nvPr/>
        </p:nvSpPr>
        <p:spPr>
          <a:xfrm>
            <a:off x="685800" y="548640"/>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Service</a:t>
            </a:r>
            <a:endParaRPr lang="en-US" sz="3600" dirty="0">
              <a:solidFill>
                <a:schemeClr val="accent1">
                  <a:lumMod val="75000"/>
                </a:schemeClr>
              </a:solidFill>
              <a:latin typeface="+mn-lt"/>
            </a:endParaRPr>
          </a:p>
        </p:txBody>
      </p:sp>
      <p:sp>
        <p:nvSpPr>
          <p:cNvPr id="4" name="TextBox 3">
            <a:extLst>
              <a:ext uri="{FF2B5EF4-FFF2-40B4-BE49-F238E27FC236}">
                <a16:creationId xmlns:a16="http://schemas.microsoft.com/office/drawing/2014/main" id="{9A539B3D-4CF8-A33A-74F0-7443F1EAB9F3}"/>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5" name="Picture 4" descr="Icon, circle&#10;&#10;Description automatically generated">
            <a:extLst>
              <a:ext uri="{FF2B5EF4-FFF2-40B4-BE49-F238E27FC236}">
                <a16:creationId xmlns:a16="http://schemas.microsoft.com/office/drawing/2014/main" id="{27E95063-EB83-8A24-0390-930EC3F1B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10" name="Rectangle 9">
            <a:extLst>
              <a:ext uri="{FF2B5EF4-FFF2-40B4-BE49-F238E27FC236}">
                <a16:creationId xmlns:a16="http://schemas.microsoft.com/office/drawing/2014/main" id="{EF5D7C02-6165-F8FD-13E1-A42BCB1D31AA}"/>
              </a:ext>
            </a:extLst>
          </p:cNvPr>
          <p:cNvSpPr/>
          <p:nvPr/>
        </p:nvSpPr>
        <p:spPr>
          <a:xfrm>
            <a:off x="1295400" y="5852160"/>
            <a:ext cx="1856232" cy="1828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7549B-CE20-3696-FF6B-26DEEAD95ABF}"/>
              </a:ext>
            </a:extLst>
          </p:cNvPr>
          <p:cNvSpPr/>
          <p:nvPr/>
        </p:nvSpPr>
        <p:spPr>
          <a:xfrm>
            <a:off x="4953000" y="5852160"/>
            <a:ext cx="2205787" cy="1828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0FBC1C4-0B70-9CAC-2C8D-20CF84FBBE5D}"/>
              </a:ext>
            </a:extLst>
          </p:cNvPr>
          <p:cNvSpPr/>
          <p:nvPr/>
        </p:nvSpPr>
        <p:spPr>
          <a:xfrm>
            <a:off x="136519" y="4419600"/>
            <a:ext cx="597408" cy="228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22B04C5-F41A-9D1B-FADD-6F669F6F3C23}"/>
              </a:ext>
            </a:extLst>
          </p:cNvPr>
          <p:cNvSpPr/>
          <p:nvPr/>
        </p:nvSpPr>
        <p:spPr>
          <a:xfrm rot="10800000">
            <a:off x="7162801" y="4419599"/>
            <a:ext cx="597408" cy="228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2AFB05D-2BC9-A493-E0FE-B704BE3D3F24}"/>
              </a:ext>
            </a:extLst>
          </p:cNvPr>
          <p:cNvGraphicFramePr>
            <a:graphicFrameLocks noGrp="1" noChangeAspect="1"/>
          </p:cNvGraphicFramePr>
          <p:nvPr>
            <p:extLst>
              <p:ext uri="{D42A27DB-BD31-4B8C-83A1-F6EECF244321}">
                <p14:modId xmlns:p14="http://schemas.microsoft.com/office/powerpoint/2010/main" val="1284448581"/>
              </p:ext>
            </p:extLst>
          </p:nvPr>
        </p:nvGraphicFramePr>
        <p:xfrm>
          <a:off x="777239" y="1358900"/>
          <a:ext cx="6381548" cy="3564309"/>
        </p:xfrm>
        <a:graphic>
          <a:graphicData uri="http://schemas.openxmlformats.org/drawingml/2006/table">
            <a:tbl>
              <a:tblPr firstRow="1" firstCol="1" bandRow="1"/>
              <a:tblGrid>
                <a:gridCol w="469232">
                  <a:extLst>
                    <a:ext uri="{9D8B030D-6E8A-4147-A177-3AD203B41FA5}">
                      <a16:colId xmlns:a16="http://schemas.microsoft.com/office/drawing/2014/main" val="373439335"/>
                    </a:ext>
                  </a:extLst>
                </a:gridCol>
                <a:gridCol w="328462">
                  <a:extLst>
                    <a:ext uri="{9D8B030D-6E8A-4147-A177-3AD203B41FA5}">
                      <a16:colId xmlns:a16="http://schemas.microsoft.com/office/drawing/2014/main" val="3311214014"/>
                    </a:ext>
                  </a:extLst>
                </a:gridCol>
                <a:gridCol w="328462">
                  <a:extLst>
                    <a:ext uri="{9D8B030D-6E8A-4147-A177-3AD203B41FA5}">
                      <a16:colId xmlns:a16="http://schemas.microsoft.com/office/drawing/2014/main" val="2454891163"/>
                    </a:ext>
                  </a:extLst>
                </a:gridCol>
                <a:gridCol w="328462">
                  <a:extLst>
                    <a:ext uri="{9D8B030D-6E8A-4147-A177-3AD203B41FA5}">
                      <a16:colId xmlns:a16="http://schemas.microsoft.com/office/drawing/2014/main" val="2783412074"/>
                    </a:ext>
                  </a:extLst>
                </a:gridCol>
                <a:gridCol w="328462">
                  <a:extLst>
                    <a:ext uri="{9D8B030D-6E8A-4147-A177-3AD203B41FA5}">
                      <a16:colId xmlns:a16="http://schemas.microsoft.com/office/drawing/2014/main" val="498687750"/>
                    </a:ext>
                  </a:extLst>
                </a:gridCol>
                <a:gridCol w="328462">
                  <a:extLst>
                    <a:ext uri="{9D8B030D-6E8A-4147-A177-3AD203B41FA5}">
                      <a16:colId xmlns:a16="http://schemas.microsoft.com/office/drawing/2014/main" val="3905711135"/>
                    </a:ext>
                  </a:extLst>
                </a:gridCol>
                <a:gridCol w="328462">
                  <a:extLst>
                    <a:ext uri="{9D8B030D-6E8A-4147-A177-3AD203B41FA5}">
                      <a16:colId xmlns:a16="http://schemas.microsoft.com/office/drawing/2014/main" val="1923587180"/>
                    </a:ext>
                  </a:extLst>
                </a:gridCol>
                <a:gridCol w="328462">
                  <a:extLst>
                    <a:ext uri="{9D8B030D-6E8A-4147-A177-3AD203B41FA5}">
                      <a16:colId xmlns:a16="http://schemas.microsoft.com/office/drawing/2014/main" val="473726254"/>
                    </a:ext>
                  </a:extLst>
                </a:gridCol>
                <a:gridCol w="328462">
                  <a:extLst>
                    <a:ext uri="{9D8B030D-6E8A-4147-A177-3AD203B41FA5}">
                      <a16:colId xmlns:a16="http://schemas.microsoft.com/office/drawing/2014/main" val="4090437840"/>
                    </a:ext>
                  </a:extLst>
                </a:gridCol>
                <a:gridCol w="328462">
                  <a:extLst>
                    <a:ext uri="{9D8B030D-6E8A-4147-A177-3AD203B41FA5}">
                      <a16:colId xmlns:a16="http://schemas.microsoft.com/office/drawing/2014/main" val="811942742"/>
                    </a:ext>
                  </a:extLst>
                </a:gridCol>
                <a:gridCol w="328462">
                  <a:extLst>
                    <a:ext uri="{9D8B030D-6E8A-4147-A177-3AD203B41FA5}">
                      <a16:colId xmlns:a16="http://schemas.microsoft.com/office/drawing/2014/main" val="2572131113"/>
                    </a:ext>
                  </a:extLst>
                </a:gridCol>
                <a:gridCol w="328462">
                  <a:extLst>
                    <a:ext uri="{9D8B030D-6E8A-4147-A177-3AD203B41FA5}">
                      <a16:colId xmlns:a16="http://schemas.microsoft.com/office/drawing/2014/main" val="1625000658"/>
                    </a:ext>
                  </a:extLst>
                </a:gridCol>
                <a:gridCol w="328462">
                  <a:extLst>
                    <a:ext uri="{9D8B030D-6E8A-4147-A177-3AD203B41FA5}">
                      <a16:colId xmlns:a16="http://schemas.microsoft.com/office/drawing/2014/main" val="2511469475"/>
                    </a:ext>
                  </a:extLst>
                </a:gridCol>
                <a:gridCol w="328462">
                  <a:extLst>
                    <a:ext uri="{9D8B030D-6E8A-4147-A177-3AD203B41FA5}">
                      <a16:colId xmlns:a16="http://schemas.microsoft.com/office/drawing/2014/main" val="2111266153"/>
                    </a:ext>
                  </a:extLst>
                </a:gridCol>
                <a:gridCol w="328462">
                  <a:extLst>
                    <a:ext uri="{9D8B030D-6E8A-4147-A177-3AD203B41FA5}">
                      <a16:colId xmlns:a16="http://schemas.microsoft.com/office/drawing/2014/main" val="2200995143"/>
                    </a:ext>
                  </a:extLst>
                </a:gridCol>
                <a:gridCol w="328462">
                  <a:extLst>
                    <a:ext uri="{9D8B030D-6E8A-4147-A177-3AD203B41FA5}">
                      <a16:colId xmlns:a16="http://schemas.microsoft.com/office/drawing/2014/main" val="3589735889"/>
                    </a:ext>
                  </a:extLst>
                </a:gridCol>
                <a:gridCol w="328462">
                  <a:extLst>
                    <a:ext uri="{9D8B030D-6E8A-4147-A177-3AD203B41FA5}">
                      <a16:colId xmlns:a16="http://schemas.microsoft.com/office/drawing/2014/main" val="4274340231"/>
                    </a:ext>
                  </a:extLst>
                </a:gridCol>
                <a:gridCol w="328462">
                  <a:extLst>
                    <a:ext uri="{9D8B030D-6E8A-4147-A177-3AD203B41FA5}">
                      <a16:colId xmlns:a16="http://schemas.microsoft.com/office/drawing/2014/main" val="1073976153"/>
                    </a:ext>
                  </a:extLst>
                </a:gridCol>
                <a:gridCol w="328462">
                  <a:extLst>
                    <a:ext uri="{9D8B030D-6E8A-4147-A177-3AD203B41FA5}">
                      <a16:colId xmlns:a16="http://schemas.microsoft.com/office/drawing/2014/main" val="1058758004"/>
                    </a:ext>
                  </a:extLst>
                </a:gridCol>
              </a:tblGrid>
              <a:tr h="131524">
                <a:tc gridSpan="19">
                  <a:txBody>
                    <a:bodyPr/>
                    <a:lstStyle/>
                    <a:p>
                      <a:pPr marL="0" marR="0" algn="ctr">
                        <a:lnSpc>
                          <a:spcPts val="1000"/>
                        </a:lnSpc>
                        <a:buNone/>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Summary of National-Level Service Performance – FY 2022-2026  (Scores in </a:t>
                      </a:r>
                      <a:r>
                        <a:rPr lang="en-US" sz="900" b="1">
                          <a:solidFill>
                            <a:srgbClr val="FF0000"/>
                          </a:solidFill>
                          <a:effectLst/>
                          <a:latin typeface="Calibri" panose="020F0502020204030204" pitchFamily="34" charset="0"/>
                          <a:ea typeface="Calibri" panose="020F0502020204030204" pitchFamily="34" charset="0"/>
                          <a:cs typeface="Calibri" panose="020F0502020204030204" pitchFamily="34" charset="0"/>
                        </a:rPr>
                        <a:t>red</a:t>
                      </a: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are below target.)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b">
                    <a:lnL w="1905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9050" cap="flat" cmpd="sng" algn="ctr">
                      <a:solidFill>
                        <a:srgbClr val="165788"/>
                      </a:solidFill>
                      <a:prstDash val="solid"/>
                      <a:round/>
                      <a:headEnd type="none" w="med" len="med"/>
                      <a:tailEnd type="none" w="med" len="med"/>
                    </a:lnB>
                    <a:solidFill>
                      <a:srgbClr val="FFEBC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5465966"/>
                  </a:ext>
                </a:extLst>
              </a:tr>
              <a:tr h="118372">
                <a:tc>
                  <a:txBody>
                    <a:bodyPr/>
                    <a:lstStyle/>
                    <a:p>
                      <a:pPr marL="0" marR="0" algn="ctr">
                        <a:lnSpc>
                          <a:spcPts val="900"/>
                        </a:lnSpc>
                        <a:buNone/>
                      </a:pPr>
                      <a:r>
                        <a:rPr lang="en-US" sz="800" b="1" spc="-1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a:noFill/>
                    </a:lnB>
                    <a:solidFill>
                      <a:srgbClr val="C2DFF5"/>
                    </a:solidFill>
                  </a:tcPr>
                </a:tc>
                <a:tc gridSpan="10">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Presorted First-Class Mail Letters/Postcards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a:noFill/>
                    </a:lnB>
                    <a:solidFill>
                      <a:srgbClr val="C2DF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Marketing Mail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a:noFill/>
                    </a:lnB>
                    <a:solidFill>
                      <a:srgbClr val="C2DF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Periodicals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a:noFill/>
                    </a:lnB>
                    <a:solidFill>
                      <a:srgbClr val="C2DFF5"/>
                    </a:solidFill>
                  </a:tcPr>
                </a:tc>
                <a:tc hMerge="1">
                  <a:txBody>
                    <a:bodyPr/>
                    <a:lstStyle/>
                    <a:p>
                      <a:endParaRPr lang="en-US"/>
                    </a:p>
                  </a:txBody>
                  <a:tcPr/>
                </a:tc>
                <a:extLst>
                  <a:ext uri="{0D108BD9-81ED-4DB2-BD59-A6C34878D82A}">
                    <a16:rowId xmlns:a16="http://schemas.microsoft.com/office/drawing/2014/main" val="2682427369"/>
                  </a:ext>
                </a:extLst>
              </a:tr>
              <a:tr h="591858">
                <a:tc>
                  <a:txBody>
                    <a:bodyPr/>
                    <a:lstStyle/>
                    <a:p>
                      <a:pPr marL="0" marR="0" algn="ctr">
                        <a:lnSpc>
                          <a:spcPts val="900"/>
                        </a:lnSpc>
                        <a:buNone/>
                      </a:pPr>
                      <a:r>
                        <a:rPr lang="en-US" sz="800" spc="-10">
                          <a:effectLst/>
                          <a:latin typeface="Calibri" panose="020F0502020204030204" pitchFamily="34" charset="0"/>
                          <a:ea typeface="Calibri" panose="020F0502020204030204" pitchFamily="34" charset="0"/>
                          <a:cs typeface="Calibri" panose="020F0502020204030204" pitchFamily="34" charset="0"/>
                        </a:rPr>
                        <a:t>FY 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spc="-10">
                          <a:effectLst/>
                          <a:latin typeface="Calibri" panose="020F0502020204030204" pitchFamily="34" charset="0"/>
                          <a:ea typeface="Calibri" panose="020F0502020204030204" pitchFamily="34" charset="0"/>
                          <a:cs typeface="Calibri" panose="020F0502020204030204" pitchFamily="34" charset="0"/>
                        </a:rPr>
                        <a:t>FY 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spc="-10">
                          <a:effectLst/>
                          <a:latin typeface="Calibri" panose="020F0502020204030204" pitchFamily="34" charset="0"/>
                          <a:ea typeface="Calibri" panose="020F0502020204030204" pitchFamily="34" charset="0"/>
                          <a:cs typeface="Calibri" panose="020F0502020204030204" pitchFamily="34" charset="0"/>
                        </a:rPr>
                        <a:t>FY 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spc="-10">
                          <a:effectLst/>
                          <a:latin typeface="Calibri" panose="020F0502020204030204" pitchFamily="34" charset="0"/>
                          <a:ea typeface="Calibri" panose="020F0502020204030204" pitchFamily="34" charset="0"/>
                          <a:cs typeface="Calibri" panose="020F0502020204030204" pitchFamily="34" charset="0"/>
                        </a:rPr>
                        <a:t>FY 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b="1" spc="-10">
                          <a:effectLst/>
                          <a:latin typeface="Calibri" panose="020F0502020204030204" pitchFamily="34" charset="0"/>
                          <a:ea typeface="Calibri" panose="020F0502020204030204" pitchFamily="34" charset="0"/>
                          <a:cs typeface="Calibri" panose="020F0502020204030204" pitchFamily="34" charset="0"/>
                        </a:rPr>
                        <a:t>FY 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gridSpan="10">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94.75% overnight, 93.00% 2-day, and 90.50% 3-, 4-, &amp; 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95.00% overnight, 93.52% 2-day, and 92.20% 3-, 4-, &amp; 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95.00% overnight, 95.00% 2-day, and 93.00% 3-, 4-, &amp; 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94.00% overnight, 92.00% 2-day, and 88.00% 3-, 4-, &amp; 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94.25% overnight, 92.25% 2-day, and 91.00% 3-, 4-, &amp; 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ts val="900"/>
                        </a:lnSpc>
                        <a:buNone/>
                      </a:pPr>
                      <a:r>
                        <a:rPr lang="en-US" sz="800" dirty="0">
                          <a:effectLst/>
                          <a:latin typeface="Calibri" panose="020F0502020204030204" pitchFamily="34" charset="0"/>
                          <a:ea typeface="Calibri" panose="020F0502020204030204" pitchFamily="34" charset="0"/>
                          <a:cs typeface="Calibri" panose="020F0502020204030204" pitchFamily="34" charset="0"/>
                        </a:rPr>
                        <a:t>91.84%</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dirty="0">
                          <a:effectLst/>
                          <a:latin typeface="Calibri" panose="020F0502020204030204" pitchFamily="34" charset="0"/>
                          <a:ea typeface="Calibri" panose="020F0502020204030204" pitchFamily="34" charset="0"/>
                          <a:cs typeface="Calibri" panose="020F0502020204030204" pitchFamily="34" charset="0"/>
                        </a:rPr>
                        <a:t>93.64%</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dirty="0">
                          <a:effectLst/>
                          <a:latin typeface="Calibri" panose="020F0502020204030204" pitchFamily="34" charset="0"/>
                          <a:ea typeface="Calibri" panose="020F0502020204030204" pitchFamily="34" charset="0"/>
                          <a:cs typeface="Calibri" panose="020F0502020204030204" pitchFamily="34" charset="0"/>
                        </a:rPr>
                        <a:t>94.62%</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dirty="0">
                          <a:effectLst/>
                          <a:latin typeface="Calibri" panose="020F0502020204030204" pitchFamily="34" charset="0"/>
                          <a:ea typeface="Calibri" panose="020F0502020204030204" pitchFamily="34" charset="0"/>
                          <a:cs typeface="Calibri" panose="020F0502020204030204" pitchFamily="34" charset="0"/>
                        </a:rPr>
                        <a:t>Letters: 95.20%; Flats: 86.00%; CR: 94.00%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b="1" dirty="0">
                          <a:effectLst/>
                          <a:latin typeface="Calibri" panose="020F0502020204030204" pitchFamily="34" charset="0"/>
                          <a:ea typeface="Calibri" panose="020F0502020204030204" pitchFamily="34" charset="0"/>
                          <a:cs typeface="Calibri" panose="020F0502020204030204" pitchFamily="34" charset="0"/>
                        </a:rPr>
                        <a:t>Letters: 95.20%; Flats: 86.00%; CR: 94.00%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82.67%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85.75%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87.29%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84.00%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84.00%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35218753"/>
                  </a:ext>
                </a:extLst>
              </a:tr>
              <a:tr h="118372">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D9D9D9"/>
                    </a:solidFill>
                  </a:tcPr>
                </a:tc>
                <a:tc gridSpan="5">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Year-to-Date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hMerge="1">
                  <a:txBody>
                    <a:bodyPr/>
                    <a:lstStyle/>
                    <a:p>
                      <a:endParaRPr lang="en-US"/>
                    </a:p>
                  </a:txBody>
                  <a:tcPr/>
                </a:tc>
                <a:tc hMerge="1">
                  <a:txBody>
                    <a:bodyPr/>
                    <a:lstStyle/>
                    <a:p>
                      <a:endParaRPr lang="en-US"/>
                    </a:p>
                  </a:txBody>
                  <a:tcPr/>
                </a:tc>
                <a:tc gridSpan="3">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Year-to-Date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hMerge="1">
                  <a:txBody>
                    <a:bodyPr/>
                    <a:lstStyle/>
                    <a:p>
                      <a:endParaRPr lang="en-US"/>
                    </a:p>
                  </a:txBody>
                  <a:tcPr/>
                </a:tc>
                <a:tc hMerge="1">
                  <a:txBody>
                    <a:bodyPr/>
                    <a:lstStyle/>
                    <a:p>
                      <a:endParaRPr lang="en-US"/>
                    </a:p>
                  </a:txBody>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Qrtr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Yr/Dt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extLst>
                  <a:ext uri="{0D108BD9-81ED-4DB2-BD59-A6C34878D82A}">
                    <a16:rowId xmlns:a16="http://schemas.microsoft.com/office/drawing/2014/main" val="924294541"/>
                  </a:ext>
                </a:extLst>
              </a:tr>
              <a:tr h="236743">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Overnight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2-Day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3-day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4-day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FEBC2"/>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FEBC2"/>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Overnight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2-Day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3-day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4-day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5-day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Overall Ltrs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Overall Flts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Overall CR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Overall Ltrs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Overall Flts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Overall CR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Combined</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5E9CC"/>
                    </a:solidFill>
                  </a:tcPr>
                </a:tc>
                <a:tc>
                  <a:txBody>
                    <a:bodyPr/>
                    <a:lstStyle/>
                    <a:p>
                      <a:pPr marL="0" marR="0" algn="ctr">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Combined</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F7DECA"/>
                    </a:solidFill>
                  </a:tcPr>
                </a:tc>
                <a:extLst>
                  <a:ext uri="{0D108BD9-81ED-4DB2-BD59-A6C34878D82A}">
                    <a16:rowId xmlns:a16="http://schemas.microsoft.com/office/drawing/2014/main" val="2230240278"/>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87.2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87.2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80.3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80.3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extLst>
                  <a:ext uri="{0D108BD9-81ED-4DB2-BD59-A6C34878D82A}">
                    <a16:rowId xmlns:a16="http://schemas.microsoft.com/office/drawing/2014/main" val="436800872"/>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II/22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81.7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81.5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81.1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80.7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123399404"/>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III/22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97.3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88.6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96.0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92.7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86.4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686825426"/>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IV/22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95.5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89.7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95.8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88.1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83.3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extLst>
                  <a:ext uri="{0D108BD9-81ED-4DB2-BD59-A6C34878D82A}">
                    <a16:rowId xmlns:a16="http://schemas.microsoft.com/office/drawing/2014/main" val="2733987394"/>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85.5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93.6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85.5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93.6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extLst>
                  <a:ext uri="{0D108BD9-81ED-4DB2-BD59-A6C34878D82A}">
                    <a16:rowId xmlns:a16="http://schemas.microsoft.com/office/drawing/2014/main" val="1778061114"/>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II/23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92.0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94.6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88.1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95.4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86.3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340313731"/>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III/23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95.3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93.8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97.0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88.0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88.7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86.5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554879670"/>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IV/23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90.2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94.9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93.8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91.5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89.9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96.0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87.9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85.8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86.3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extLst>
                  <a:ext uri="{0D108BD9-81ED-4DB2-BD59-A6C34878D82A}">
                    <a16:rowId xmlns:a16="http://schemas.microsoft.com/office/drawing/2014/main" val="826058018"/>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94.1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94.1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Times New Roman" panose="02020603050405020304" pitchFamily="18" charset="0"/>
                          <a:cs typeface="Calibri" panose="020F0502020204030204" pitchFamily="34" charset="0"/>
                        </a:rPr>
                        <a:t>94.1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Times New Roman" panose="02020603050405020304" pitchFamily="18" charset="0"/>
                          <a:cs typeface="Calibri" panose="020F0502020204030204" pitchFamily="34" charset="0"/>
                        </a:rPr>
                        <a:t>91.4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Times New Roman" panose="02020603050405020304" pitchFamily="18" charset="0"/>
                          <a:cs typeface="Calibri" panose="020F050202020403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Times New Roman" panose="02020603050405020304" pitchFamily="18" charset="0"/>
                          <a:cs typeface="Calibri" panose="020F0502020204030204" pitchFamily="34" charset="0"/>
                        </a:rPr>
                        <a:t>94.1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Times New Roman" panose="02020603050405020304" pitchFamily="18" charset="0"/>
                          <a:cs typeface="Calibri" panose="020F0502020204030204" pitchFamily="34" charset="0"/>
                        </a:rPr>
                        <a:t>91.4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95.3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91.9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95.3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91.9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80.3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80.3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extLst>
                  <a:ext uri="{0D108BD9-81ED-4DB2-BD59-A6C34878D82A}">
                    <a16:rowId xmlns:a16="http://schemas.microsoft.com/office/drawing/2014/main" val="173853154"/>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II/24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85.5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77.2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85.7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79.1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84.9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82.1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210156950"/>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III/24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88.2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87.5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80.9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94.9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82.7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265863029"/>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IV/24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92.7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90.2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91.5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96.1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86.1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95.2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84.2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2700" cap="flat" cmpd="sng" algn="ctr">
                      <a:solidFill>
                        <a:srgbClr val="165788"/>
                      </a:solidFill>
                      <a:prstDash val="solid"/>
                      <a:round/>
                      <a:headEnd type="none" w="med" len="med"/>
                      <a:tailEnd type="none" w="med" len="med"/>
                    </a:lnB>
                    <a:solidFill>
                      <a:srgbClr val="D9D9D9"/>
                    </a:solidFill>
                  </a:tcPr>
                </a:tc>
                <a:extLst>
                  <a:ext uri="{0D108BD9-81ED-4DB2-BD59-A6C34878D82A}">
                    <a16:rowId xmlns:a16="http://schemas.microsoft.com/office/drawing/2014/main" val="373403893"/>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90.8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Arial" panose="020B0604020202020204" pitchFamily="34" charset="0"/>
                        </a:rPr>
                        <a:t>93.2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Arial" panose="020B0604020202020204" pitchFamily="34" charset="0"/>
                        </a:rPr>
                        <a:t>90.8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Arial" panose="020B0604020202020204" pitchFamily="34" charset="0"/>
                        </a:rPr>
                        <a:t>85.2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Arial" panose="020B060402020202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Arial" panose="020B0604020202020204" pitchFamily="34" charset="0"/>
                        </a:rPr>
                        <a:t>83.7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81.0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92.0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92.0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FF0000"/>
                          </a:solidFill>
                          <a:effectLst/>
                          <a:latin typeface="Calibri" panose="020F0502020204030204" pitchFamily="34" charset="0"/>
                          <a:ea typeface="Calibri" panose="020F0502020204030204" pitchFamily="34" charset="0"/>
                          <a:cs typeface="Calibri" panose="020F0502020204030204" pitchFamily="34" charset="0"/>
                        </a:rPr>
                        <a:t>78.4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78.4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extLst>
                  <a:ext uri="{0D108BD9-81ED-4DB2-BD59-A6C34878D82A}">
                    <a16:rowId xmlns:a16="http://schemas.microsoft.com/office/drawing/2014/main" val="3883494820"/>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II/25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89.7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80.5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86.0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85.3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93.1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90.3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82.9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84.9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93.2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77.7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89.8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93.7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79.6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91.1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76.7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78.0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887289836"/>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III/25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Arial" panose="020B0604020202020204" pitchFamily="34" charset="0"/>
                        </a:rPr>
                        <a:t>93.9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90.2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96.5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Arial" panose="020B0604020202020204" pitchFamily="34" charset="0"/>
                        </a:rPr>
                        <a:t>93.3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Arial" panose="020B0604020202020204" pitchFamily="34" charset="0"/>
                        </a:rPr>
                        <a:t>91.6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Arial" panose="020B0604020202020204" pitchFamily="34" charset="0"/>
                        </a:rPr>
                        <a:t>85.1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88.8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Arial" panose="020B0604020202020204" pitchFamily="34" charset="0"/>
                        </a:rPr>
                        <a:t>88.2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Calibri" panose="020F0502020204030204" pitchFamily="34" charset="0"/>
                          <a:cs typeface="Calibri" panose="020F0502020204030204" pitchFamily="34" charset="0"/>
                        </a:rPr>
                        <a:t>96.2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82.3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80.3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91.4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81.0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78.9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152726197"/>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IV/25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86.1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79.1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80.1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91.7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79.7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79.1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19799895"/>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92.8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91.5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87.0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96.5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92.8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91.5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87.0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93.5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96.5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94.8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78.6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94.8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Times New Roman" panose="02020603050405020304" pitchFamily="18" charset="0"/>
                          <a:cs typeface="Calibri" panose="020F0502020204030204" pitchFamily="34" charset="0"/>
                        </a:rPr>
                        <a:t>78.6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D9D9D9"/>
                          </a:solidFill>
                          <a:effectLst/>
                          <a:latin typeface="Calibri" panose="020F0502020204030204" pitchFamily="34" charset="0"/>
                          <a:ea typeface="Calibri" panose="020F0502020204030204" pitchFamily="34" charset="0"/>
                          <a:cs typeface="Calibri" panose="020F0502020204030204" pitchFamily="34" charset="0"/>
                        </a:rPr>
                        <a:t>92.2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80.2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BFBFBF"/>
                          </a:solidFill>
                          <a:effectLst/>
                          <a:latin typeface="Calibri" panose="020F0502020204030204" pitchFamily="34" charset="0"/>
                          <a:ea typeface="Calibri" panose="020F0502020204030204" pitchFamily="34" charset="0"/>
                          <a:cs typeface="Calibri" panose="020F0502020204030204" pitchFamily="34" charset="0"/>
                        </a:rPr>
                        <a:t>80.2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007653114"/>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II/26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185409766"/>
                  </a:ext>
                </a:extLst>
              </a:tr>
              <a:tr h="118372">
                <a:tc>
                  <a:txBody>
                    <a:bodyPr/>
                    <a:lstStyle/>
                    <a:p>
                      <a:pPr marL="0" marR="0">
                        <a:lnSpc>
                          <a:spcPts val="900"/>
                        </a:lnSpc>
                        <a:buNone/>
                      </a:pPr>
                      <a:r>
                        <a:rPr lang="en-US" sz="800" b="1">
                          <a:effectLst/>
                          <a:latin typeface="Calibri" panose="020F0502020204030204" pitchFamily="34" charset="0"/>
                          <a:ea typeface="Calibri" panose="020F0502020204030204" pitchFamily="34" charset="0"/>
                          <a:cs typeface="Calibri" panose="020F0502020204030204" pitchFamily="34" charset="0"/>
                        </a:rPr>
                        <a:t>PQ III/26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615518165"/>
                  </a:ext>
                </a:extLst>
              </a:tr>
              <a:tr h="118372">
                <a:tc>
                  <a:txBody>
                    <a:bodyPr/>
                    <a:lstStyle/>
                    <a:p>
                      <a:pPr marL="0" marR="0">
                        <a:lnSpc>
                          <a:spcPts val="900"/>
                        </a:lnSpc>
                        <a:buNone/>
                      </a:pPr>
                      <a:r>
                        <a:rPr lang="en-US"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PQ IV/26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tc>
                  <a:txBody>
                    <a:bodyPr/>
                    <a:lstStyle/>
                    <a:p>
                      <a:pPr marL="0" marR="0" algn="ctr">
                        <a:lnSpc>
                          <a:spcPts val="900"/>
                        </a:lnSpc>
                        <a:buNone/>
                      </a:pPr>
                      <a:r>
                        <a:rPr lang="en-US" sz="8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36830" marR="36830" marT="0" marB="0" anchor="ctr">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solidFill>
                      <a:srgbClr val="D9D9D9"/>
                    </a:solidFill>
                  </a:tcPr>
                </a:tc>
                <a:extLst>
                  <a:ext uri="{0D108BD9-81ED-4DB2-BD59-A6C34878D82A}">
                    <a16:rowId xmlns:a16="http://schemas.microsoft.com/office/drawing/2014/main" val="1674527845"/>
                  </a:ext>
                </a:extLst>
              </a:tr>
            </a:tbl>
          </a:graphicData>
        </a:graphic>
      </p:graphicFrame>
    </p:spTree>
    <p:extLst>
      <p:ext uri="{BB962C8B-B14F-4D97-AF65-F5344CB8AC3E}">
        <p14:creationId xmlns:p14="http://schemas.microsoft.com/office/powerpoint/2010/main" val="256489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526F-BB22-666A-157B-B1902C1AB73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6655935-2F71-4740-7A6C-AAE28A0153E1}"/>
              </a:ext>
            </a:extLst>
          </p:cNvPr>
          <p:cNvSpPr txBox="1">
            <a:spLocks/>
          </p:cNvSpPr>
          <p:nvPr/>
        </p:nvSpPr>
        <p:spPr>
          <a:xfrm>
            <a:off x="685800" y="1828800"/>
            <a:ext cx="7772400"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28600" defTabSz="912813">
              <a:lnSpc>
                <a:spcPts val="2400"/>
              </a:lnSpc>
              <a:spcBef>
                <a:spcPts val="600"/>
              </a:spcBef>
              <a:buClr>
                <a:schemeClr val="accent1"/>
              </a:buClr>
              <a:buSzPct val="90000"/>
              <a:buFont typeface="Arial" panose="020B0604020202020204" pitchFamily="34" charset="0"/>
              <a:buChar char="•"/>
              <a:defRPr/>
            </a:pPr>
            <a:r>
              <a:rPr lang="en-US" sz="2200" dirty="0">
                <a:latin typeface="Calibri" pitchFamily="34" charset="0"/>
              </a:rPr>
              <a:t>Mail not “in measurement” in PQ I/FY2026:</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Presorted First-Class Mail: 34.72% (letters/cards), 37.36% (flats)</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Marketing Mail: 29.26% (destination-entry only)</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Periodicals: 52.02% (outside-county only)</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Bound Printed Matter: 79.77% (flats only)</a:t>
            </a:r>
          </a:p>
          <a:p>
            <a:pPr marL="228600" lvl="2" defTabSz="912813" fontAlgn="base">
              <a:lnSpc>
                <a:spcPts val="2400"/>
              </a:lnSpc>
              <a:spcBef>
                <a:spcPts val="600"/>
              </a:spcBef>
              <a:spcAft>
                <a:spcPct val="0"/>
              </a:spcAft>
              <a:buClr>
                <a:schemeClr val="accent1"/>
              </a:buClr>
              <a:buSzPct val="90000"/>
              <a:defRPr/>
            </a:pPr>
            <a:r>
              <a:rPr lang="en-US" sz="2200" dirty="0">
                <a:latin typeface="Calibri" pitchFamily="34" charset="0"/>
              </a:rPr>
              <a:t>Less mail “in measurement” in PQI/FY2026 than SPLY</a:t>
            </a:r>
          </a:p>
          <a:p>
            <a:pPr marL="228600" lvl="2" defTabSz="912813" fontAlgn="base">
              <a:lnSpc>
                <a:spcPts val="2400"/>
              </a:lnSpc>
              <a:spcBef>
                <a:spcPts val="600"/>
              </a:spcBef>
              <a:spcAft>
                <a:spcPct val="0"/>
              </a:spcAft>
              <a:buClr>
                <a:schemeClr val="accent1"/>
              </a:buClr>
              <a:buSzPct val="90000"/>
              <a:defRPr/>
            </a:pPr>
            <a:r>
              <a:rPr lang="en-US" sz="2200" dirty="0">
                <a:latin typeface="Calibri" pitchFamily="34" charset="0"/>
              </a:rPr>
              <a:t>Reasons for exclusion (PQ I/FY 2026):</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First-Class Mail: long-haul (7.56%); no start-the-clock (60.31%)</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Marketing Mail: no piece scan (24.55%); no start-the-clock (51.96%)</a:t>
            </a:r>
          </a:p>
          <a:p>
            <a:pPr marL="460375" lvl="2" indent="-230188" defTabSz="912813" fontAlgn="base">
              <a:lnSpc>
                <a:spcPts val="2200"/>
              </a:lnSpc>
              <a:spcBef>
                <a:spcPts val="300"/>
              </a:spcBef>
              <a:spcAft>
                <a:spcPct val="0"/>
              </a:spcAft>
              <a:buClr>
                <a:schemeClr val="accent1"/>
              </a:buClr>
              <a:buSzPct val="90000"/>
              <a:defRPr/>
            </a:pPr>
            <a:r>
              <a:rPr lang="en-US" sz="2000" dirty="0">
                <a:latin typeface="Calibri" pitchFamily="34" charset="0"/>
              </a:rPr>
              <a:t>Periodicals: no piece scan (45.77%); no start-the-clock (32.15%)</a:t>
            </a:r>
          </a:p>
          <a:p>
            <a:pPr marL="228600" lvl="1" indent="-228600" defTabSz="912813">
              <a:lnSpc>
                <a:spcPts val="2400"/>
              </a:lnSpc>
              <a:spcBef>
                <a:spcPts val="600"/>
              </a:spcBef>
              <a:buClr>
                <a:schemeClr val="accent1"/>
              </a:buClr>
              <a:buSzPct val="90000"/>
              <a:buFont typeface="Arial" panose="020B0604020202020204" pitchFamily="34" charset="0"/>
              <a:buChar char="•"/>
              <a:defRPr/>
            </a:pPr>
            <a:r>
              <a:rPr lang="en-US" sz="2200" dirty="0">
                <a:latin typeface="Calibri" pitchFamily="34" charset="0"/>
              </a:rPr>
              <a:t>Measured service, reported scores, do not reflect overall performance or performance for excluded mail</a:t>
            </a:r>
          </a:p>
        </p:txBody>
      </p:sp>
      <p:sp>
        <p:nvSpPr>
          <p:cNvPr id="3" name="Title 1">
            <a:extLst>
              <a:ext uri="{FF2B5EF4-FFF2-40B4-BE49-F238E27FC236}">
                <a16:creationId xmlns:a16="http://schemas.microsoft.com/office/drawing/2014/main" id="{34856640-9FA0-B096-E51F-315C5A8EEA0F}"/>
              </a:ext>
            </a:extLst>
          </p:cNvPr>
          <p:cNvSpPr txBox="1">
            <a:spLocks/>
          </p:cNvSpPr>
          <p:nvPr/>
        </p:nvSpPr>
        <p:spPr>
          <a:xfrm>
            <a:off x="685800" y="548640"/>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Service</a:t>
            </a:r>
            <a:endParaRPr lang="en-US" sz="3600" dirty="0">
              <a:solidFill>
                <a:schemeClr val="accent1">
                  <a:lumMod val="75000"/>
                </a:schemeClr>
              </a:solidFill>
              <a:latin typeface="+mn-lt"/>
            </a:endParaRPr>
          </a:p>
        </p:txBody>
      </p:sp>
      <p:sp>
        <p:nvSpPr>
          <p:cNvPr id="4" name="TextBox 3">
            <a:extLst>
              <a:ext uri="{FF2B5EF4-FFF2-40B4-BE49-F238E27FC236}">
                <a16:creationId xmlns:a16="http://schemas.microsoft.com/office/drawing/2014/main" id="{1FB2306F-35B6-6116-0DFF-73D92CEEE5FC}"/>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5" name="Picture 4" descr="Icon, circle&#10;&#10;Description automatically generated">
            <a:extLst>
              <a:ext uri="{FF2B5EF4-FFF2-40B4-BE49-F238E27FC236}">
                <a16:creationId xmlns:a16="http://schemas.microsoft.com/office/drawing/2014/main" id="{E48258DB-51EE-CC95-4B3E-2190EAA8D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Tree>
    <p:extLst>
      <p:ext uri="{BB962C8B-B14F-4D97-AF65-F5344CB8AC3E}">
        <p14:creationId xmlns:p14="http://schemas.microsoft.com/office/powerpoint/2010/main" val="50574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2DFBA6D-884C-AB5A-8DE0-55F5A4063DB6}"/>
              </a:ext>
            </a:extLst>
          </p:cNvPr>
          <p:cNvSpPr txBox="1">
            <a:spLocks/>
          </p:cNvSpPr>
          <p:nvPr/>
        </p:nvSpPr>
        <p:spPr>
          <a:xfrm>
            <a:off x="685800" y="1828800"/>
            <a:ext cx="8026879"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7170" defTabSz="912813">
              <a:lnSpc>
                <a:spcPts val="2400"/>
              </a:lnSpc>
              <a:spcBef>
                <a:spcPts val="600"/>
              </a:spcBef>
              <a:buClr>
                <a:schemeClr val="accent1"/>
              </a:buClr>
              <a:buSzPct val="90000"/>
              <a:buFont typeface="Arial" panose="020B0604020202020204" pitchFamily="34" charset="0"/>
              <a:buChar char="•"/>
              <a:defRPr/>
            </a:pPr>
            <a:r>
              <a:rPr lang="en-US" sz="2200" dirty="0">
                <a:latin typeface="Calibri" pitchFamily="34" charset="0"/>
              </a:rPr>
              <a:t>March 2: three nominees for Board of Governors</a:t>
            </a:r>
          </a:p>
          <a:p>
            <a:pPr marL="457200" lvl="1" indent="-223838" defTabSz="912813">
              <a:lnSpc>
                <a:spcPts val="2200"/>
              </a:lnSpc>
              <a:spcBef>
                <a:spcPts val="300"/>
              </a:spcBef>
              <a:buClr>
                <a:schemeClr val="accent1"/>
              </a:buClr>
              <a:buSzPct val="90000"/>
              <a:buFont typeface="Arial" panose="020B0604020202020204" pitchFamily="34" charset="0"/>
              <a:buChar char="•"/>
              <a:defRPr/>
            </a:pPr>
            <a:r>
              <a:rPr lang="en-US" sz="2000" dirty="0">
                <a:latin typeface="Calibri" pitchFamily="34" charset="0"/>
              </a:rPr>
              <a:t>J</a:t>
            </a:r>
            <a:r>
              <a:rPr lang="en-US" sz="1800" dirty="0">
                <a:latin typeface="Calibri" pitchFamily="34" charset="0"/>
              </a:rPr>
              <a:t>effrey Brodsky (R), for a term expiring in 2029 (Zollars)</a:t>
            </a:r>
          </a:p>
          <a:p>
            <a:pPr marL="457200" lvl="1" indent="-223838" defTabSz="912813">
              <a:lnSpc>
                <a:spcPts val="2200"/>
              </a:lnSpc>
              <a:spcBef>
                <a:spcPts val="300"/>
              </a:spcBef>
              <a:buClr>
                <a:schemeClr val="accent1"/>
              </a:buClr>
              <a:buSzPct val="90000"/>
              <a:buFont typeface="Arial" panose="020B0604020202020204" pitchFamily="34" charset="0"/>
              <a:buChar char="•"/>
              <a:defRPr/>
            </a:pPr>
            <a:r>
              <a:rPr lang="en-US" sz="1800" dirty="0">
                <a:latin typeface="Calibri" pitchFamily="34" charset="0"/>
              </a:rPr>
              <a:t>William Gallo (R), for a term expiring in 2030 (Hajjar)</a:t>
            </a:r>
          </a:p>
          <a:p>
            <a:pPr marL="457200" lvl="1" indent="-223838" defTabSz="912813">
              <a:lnSpc>
                <a:spcPts val="2200"/>
              </a:lnSpc>
              <a:spcBef>
                <a:spcPts val="300"/>
              </a:spcBef>
              <a:buClr>
                <a:schemeClr val="accent1"/>
              </a:buClr>
              <a:buSzPct val="90000"/>
              <a:buFont typeface="Arial" panose="020B0604020202020204" pitchFamily="34" charset="0"/>
              <a:buChar char="•"/>
              <a:defRPr/>
            </a:pPr>
            <a:r>
              <a:rPr lang="en-US" sz="1800" dirty="0">
                <a:latin typeface="Calibri" pitchFamily="34" charset="0"/>
              </a:rPr>
              <a:t>Robert Steffens (R), for a term expiring in 2032 (Duncan)</a:t>
            </a:r>
            <a:endParaRPr lang="en-US" sz="2000" dirty="0">
              <a:latin typeface="Calibri" pitchFamily="34" charset="0"/>
            </a:endParaRPr>
          </a:p>
          <a:p>
            <a:pPr marL="0" lvl="1" indent="-217170" defTabSz="912813">
              <a:lnSpc>
                <a:spcPts val="2400"/>
              </a:lnSpc>
              <a:spcBef>
                <a:spcPts val="600"/>
              </a:spcBef>
              <a:buClr>
                <a:schemeClr val="accent1"/>
              </a:buClr>
              <a:buSzPct val="90000"/>
              <a:buFont typeface="Arial" panose="020B0604020202020204" pitchFamily="34" charset="0"/>
              <a:buChar char="•"/>
              <a:defRPr/>
            </a:pPr>
            <a:r>
              <a:rPr lang="en-US" sz="2200" dirty="0">
                <a:latin typeface="Calibri" pitchFamily="34" charset="0"/>
              </a:rPr>
              <a:t>January 13: one nominee resubmitted </a:t>
            </a:r>
          </a:p>
          <a:p>
            <a:pPr marL="457200" lvl="1" indent="-223838" defTabSz="912813">
              <a:lnSpc>
                <a:spcPts val="2200"/>
              </a:lnSpc>
              <a:spcBef>
                <a:spcPts val="300"/>
              </a:spcBef>
              <a:buClr>
                <a:schemeClr val="accent1"/>
              </a:buClr>
              <a:buSzPct val="90000"/>
              <a:buFont typeface="Arial" panose="020B0604020202020204" pitchFamily="34" charset="0"/>
              <a:buChar char="•"/>
              <a:defRPr/>
            </a:pPr>
            <a:r>
              <a:rPr lang="en-US" sz="1800" dirty="0">
                <a:latin typeface="Calibri" pitchFamily="34" charset="0"/>
              </a:rPr>
              <a:t>Anthony Lomangino (R), for a term expiring in 2031 (Martinez)</a:t>
            </a:r>
          </a:p>
          <a:p>
            <a:pPr marL="0" lvl="1" indent="-217170" defTabSz="912813">
              <a:lnSpc>
                <a:spcPts val="2400"/>
              </a:lnSpc>
              <a:spcBef>
                <a:spcPts val="600"/>
              </a:spcBef>
              <a:buClr>
                <a:schemeClr val="accent1"/>
              </a:buClr>
              <a:buSzPct val="90000"/>
              <a:buFont typeface="Arial" panose="020B0604020202020204" pitchFamily="34" charset="0"/>
              <a:buChar char="•"/>
              <a:defRPr/>
            </a:pPr>
            <a:r>
              <a:rPr lang="en-US" sz="2000" dirty="0">
                <a:latin typeface="Calibri" pitchFamily="34" charset="0"/>
              </a:rPr>
              <a:t>Remaining governors:</a:t>
            </a:r>
          </a:p>
          <a:p>
            <a:pPr marL="457200" lvl="1" indent="-223838" defTabSz="912813">
              <a:lnSpc>
                <a:spcPts val="2200"/>
              </a:lnSpc>
              <a:spcBef>
                <a:spcPts val="300"/>
              </a:spcBef>
              <a:buClr>
                <a:schemeClr val="accent1"/>
              </a:buClr>
              <a:buSzPct val="90000"/>
              <a:buFont typeface="Arial" panose="020B0604020202020204" pitchFamily="34" charset="0"/>
              <a:buChar char="•"/>
              <a:defRPr/>
            </a:pPr>
            <a:r>
              <a:rPr lang="en-US" sz="1800" dirty="0">
                <a:latin typeface="Calibri" pitchFamily="34" charset="0"/>
              </a:rPr>
              <a:t>Mc Reynolds (I) (2026), Tangherlini (D) (2027), Kan (R) and Stroman (D) (2028)</a:t>
            </a:r>
          </a:p>
          <a:p>
            <a:pPr marL="457200" lvl="1" indent="-223838" defTabSz="912813">
              <a:lnSpc>
                <a:spcPts val="2200"/>
              </a:lnSpc>
              <a:spcBef>
                <a:spcPts val="300"/>
              </a:spcBef>
              <a:buClr>
                <a:schemeClr val="accent1"/>
              </a:buClr>
              <a:buSzPct val="90000"/>
              <a:buFont typeface="Arial" panose="020B0604020202020204" pitchFamily="34" charset="0"/>
              <a:buChar char="•"/>
              <a:defRPr/>
            </a:pPr>
            <a:r>
              <a:rPr lang="en-US" sz="1800" dirty="0">
                <a:latin typeface="Calibri" pitchFamily="34" charset="0"/>
              </a:rPr>
              <a:t>All terms expire on December 8, </a:t>
            </a:r>
            <a:r>
              <a:rPr lang="en-US" sz="1800">
                <a:latin typeface="Calibri" pitchFamily="34" charset="0"/>
              </a:rPr>
              <a:t>but governors </a:t>
            </a:r>
            <a:r>
              <a:rPr lang="en-US" sz="1800" dirty="0">
                <a:latin typeface="Calibri" pitchFamily="34" charset="0"/>
              </a:rPr>
              <a:t>can serve one year after the end of their term or until replaced, whichever is sooner</a:t>
            </a:r>
          </a:p>
          <a:p>
            <a:pPr marL="457200" lvl="1" indent="-223838" defTabSz="912813">
              <a:lnSpc>
                <a:spcPts val="2200"/>
              </a:lnSpc>
              <a:spcBef>
                <a:spcPts val="300"/>
              </a:spcBef>
              <a:buClr>
                <a:schemeClr val="accent1"/>
              </a:buClr>
              <a:buSzPct val="90000"/>
              <a:buFont typeface="Arial" panose="020B0604020202020204" pitchFamily="34" charset="0"/>
              <a:buChar char="•"/>
              <a:defRPr/>
            </a:pPr>
            <a:r>
              <a:rPr lang="en-US" sz="1800" dirty="0">
                <a:latin typeface="Calibri" pitchFamily="34" charset="0"/>
              </a:rPr>
              <a:t>No more than five governors can be from the same party</a:t>
            </a:r>
          </a:p>
          <a:p>
            <a:pPr marL="457200" lvl="1" indent="-223838" defTabSz="912813">
              <a:lnSpc>
                <a:spcPts val="2200"/>
              </a:lnSpc>
              <a:spcBef>
                <a:spcPts val="300"/>
              </a:spcBef>
              <a:buClr>
                <a:schemeClr val="accent1"/>
              </a:buClr>
              <a:buSzPct val="90000"/>
              <a:buFont typeface="Arial" panose="020B0604020202020204" pitchFamily="34" charset="0"/>
              <a:buChar char="•"/>
              <a:defRPr/>
            </a:pPr>
            <a:endParaRPr lang="en-US" sz="2000" dirty="0">
              <a:latin typeface="Calibri" pitchFamily="34" charset="0"/>
            </a:endParaRPr>
          </a:p>
          <a:p>
            <a:pPr marL="457200" lvl="1" indent="-223838" defTabSz="912813">
              <a:lnSpc>
                <a:spcPts val="2200"/>
              </a:lnSpc>
              <a:spcBef>
                <a:spcPts val="300"/>
              </a:spcBef>
              <a:buClr>
                <a:schemeClr val="accent1"/>
              </a:buClr>
              <a:buSzPct val="90000"/>
              <a:buFont typeface="Arial" panose="020B0604020202020204" pitchFamily="34" charset="0"/>
              <a:buChar char="•"/>
              <a:defRPr/>
            </a:pPr>
            <a:endParaRPr lang="en-US" sz="2000" dirty="0">
              <a:latin typeface="Calibri" pitchFamily="34" charset="0"/>
            </a:endParaRPr>
          </a:p>
        </p:txBody>
      </p:sp>
      <p:sp>
        <p:nvSpPr>
          <p:cNvPr id="5" name="Title 1">
            <a:extLst>
              <a:ext uri="{FF2B5EF4-FFF2-40B4-BE49-F238E27FC236}">
                <a16:creationId xmlns:a16="http://schemas.microsoft.com/office/drawing/2014/main" id="{FC2952EA-44AD-24D9-D7B9-398B104DDCD6}"/>
              </a:ext>
            </a:extLst>
          </p:cNvPr>
          <p:cNvSpPr txBox="1">
            <a:spLocks/>
          </p:cNvSpPr>
          <p:nvPr/>
        </p:nvSpPr>
        <p:spPr>
          <a:xfrm>
            <a:off x="685800" y="548640"/>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Governance</a:t>
            </a:r>
            <a:endParaRPr lang="en-US" sz="3600" dirty="0">
              <a:solidFill>
                <a:schemeClr val="accent1">
                  <a:lumMod val="75000"/>
                </a:schemeClr>
              </a:solidFill>
              <a:latin typeface="+mn-lt"/>
            </a:endParaRPr>
          </a:p>
        </p:txBody>
      </p:sp>
      <p:sp>
        <p:nvSpPr>
          <p:cNvPr id="6" name="TextBox 5">
            <a:extLst>
              <a:ext uri="{FF2B5EF4-FFF2-40B4-BE49-F238E27FC236}">
                <a16:creationId xmlns:a16="http://schemas.microsoft.com/office/drawing/2014/main" id="{E8B0C76D-3E82-C3B6-14F8-CFD72AD26201}"/>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7" name="Picture 6" descr="Icon, circle&#10;&#10;Description automatically generated">
            <a:extLst>
              <a:ext uri="{FF2B5EF4-FFF2-40B4-BE49-F238E27FC236}">
                <a16:creationId xmlns:a16="http://schemas.microsoft.com/office/drawing/2014/main" id="{753B4FEE-4F98-8840-CC4E-F6ABC3BE7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Tree>
    <p:extLst>
      <p:ext uri="{BB962C8B-B14F-4D97-AF65-F5344CB8AC3E}">
        <p14:creationId xmlns:p14="http://schemas.microsoft.com/office/powerpoint/2010/main" val="71586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ADE5-B944-7415-80E2-22C7A94D983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54818EF-DC69-AEFA-EE87-3A162CFEADC1}"/>
              </a:ext>
            </a:extLst>
          </p:cNvPr>
          <p:cNvSpPr txBox="1">
            <a:spLocks/>
          </p:cNvSpPr>
          <p:nvPr/>
        </p:nvSpPr>
        <p:spPr>
          <a:xfrm>
            <a:off x="685800" y="548641"/>
            <a:ext cx="8229600" cy="128947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Need more information?</a:t>
            </a:r>
            <a:endParaRPr lang="en-US" sz="3600" dirty="0">
              <a:solidFill>
                <a:schemeClr val="accent1">
                  <a:lumMod val="75000"/>
                </a:schemeClr>
              </a:solidFill>
              <a:latin typeface="+mn-lt"/>
            </a:endParaRPr>
          </a:p>
        </p:txBody>
      </p:sp>
      <p:sp>
        <p:nvSpPr>
          <p:cNvPr id="6" name="TextBox 5">
            <a:extLst>
              <a:ext uri="{FF2B5EF4-FFF2-40B4-BE49-F238E27FC236}">
                <a16:creationId xmlns:a16="http://schemas.microsoft.com/office/drawing/2014/main" id="{FA571BC2-92F0-5C2B-F52A-A2CEA703A318}"/>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7" name="Picture 6" descr="Icon, circle&#10;&#10;Description automatically generated">
            <a:extLst>
              <a:ext uri="{FF2B5EF4-FFF2-40B4-BE49-F238E27FC236}">
                <a16:creationId xmlns:a16="http://schemas.microsoft.com/office/drawing/2014/main" id="{54BB16E1-5F2B-7CC4-0B14-C0B8AA724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8" name="Content Placeholder 2">
            <a:extLst>
              <a:ext uri="{FF2B5EF4-FFF2-40B4-BE49-F238E27FC236}">
                <a16:creationId xmlns:a16="http://schemas.microsoft.com/office/drawing/2014/main" id="{DD2D3558-00C5-A53A-8B18-CB5273836BD7}"/>
              </a:ext>
            </a:extLst>
          </p:cNvPr>
          <p:cNvSpPr txBox="1">
            <a:spLocks/>
          </p:cNvSpPr>
          <p:nvPr/>
        </p:nvSpPr>
        <p:spPr>
          <a:xfrm>
            <a:off x="685799" y="1684020"/>
            <a:ext cx="7581461" cy="46558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7170" defTabSz="912813">
              <a:lnSpc>
                <a:spcPts val="2400"/>
              </a:lnSpc>
              <a:spcBef>
                <a:spcPts val="0"/>
              </a:spcBef>
              <a:buClr>
                <a:srgbClr val="4472C4"/>
              </a:buClr>
              <a:buSzPct val="90000"/>
              <a:buFont typeface="Arial" panose="020B0604020202020204" pitchFamily="34" charset="0"/>
              <a:buChar char="•"/>
              <a:defRPr/>
            </a:pPr>
            <a:endParaRPr lang="en-US" sz="2200" dirty="0">
              <a:solidFill>
                <a:prstClr val="black"/>
              </a:solidFill>
              <a:latin typeface="Calibri" pitchFamily="34" charset="0"/>
            </a:endParaRPr>
          </a:p>
          <a:p>
            <a:pPr marL="0" lvl="1" indent="-217170" defTabSz="912813">
              <a:lnSpc>
                <a:spcPts val="2400"/>
              </a:lnSpc>
              <a:spcBef>
                <a:spcPts val="0"/>
              </a:spcBef>
              <a:buClr>
                <a:srgbClr val="4472C4"/>
              </a:buClr>
              <a:buSzPct val="90000"/>
              <a:buFont typeface="Arial" panose="020B0604020202020204" pitchFamily="34" charset="0"/>
              <a:buChar char="•"/>
              <a:defRPr/>
            </a:pPr>
            <a:endParaRPr lang="en-US" sz="2200" dirty="0">
              <a:solidFill>
                <a:prstClr val="black"/>
              </a:solidFill>
              <a:latin typeface="Calibri" pitchFamily="34" charset="0"/>
            </a:endParaRPr>
          </a:p>
          <a:p>
            <a:pPr marL="0" lvl="1" indent="-217170" defTabSz="912813">
              <a:lnSpc>
                <a:spcPts val="2400"/>
              </a:lnSpc>
              <a:spcBef>
                <a:spcPts val="0"/>
              </a:spcBef>
              <a:buClr>
                <a:srgbClr val="4472C4"/>
              </a:buClr>
              <a:buSzPct val="90000"/>
              <a:buFont typeface="Arial" panose="020B0604020202020204" pitchFamily="34" charset="0"/>
              <a:buChar char="•"/>
              <a:defRPr/>
            </a:pPr>
            <a:r>
              <a:rPr lang="en-US" sz="2200" dirty="0">
                <a:solidFill>
                  <a:prstClr val="black"/>
                </a:solidFill>
                <a:latin typeface="Calibri" pitchFamily="34" charset="0"/>
              </a:rPr>
              <a:t>Get it</a:t>
            </a:r>
          </a:p>
          <a:p>
            <a:pPr marL="0" lvl="1" indent="-217170" defTabSz="912813">
              <a:lnSpc>
                <a:spcPts val="2400"/>
              </a:lnSpc>
              <a:spcBef>
                <a:spcPts val="0"/>
              </a:spcBef>
              <a:buClr>
                <a:srgbClr val="4472C4"/>
              </a:buClr>
              <a:buSzPct val="90000"/>
              <a:buFont typeface="Arial" panose="020B0604020202020204" pitchFamily="34" charset="0"/>
              <a:buChar char="•"/>
              <a:defRPr/>
            </a:pPr>
            <a:endParaRPr lang="en-US" sz="2200" dirty="0">
              <a:solidFill>
                <a:prstClr val="black"/>
              </a:solidFill>
              <a:latin typeface="Calibri" pitchFamily="34" charset="0"/>
            </a:endParaRPr>
          </a:p>
          <a:p>
            <a:pPr marL="0" lvl="1" indent="-217170" defTabSz="912813">
              <a:lnSpc>
                <a:spcPts val="2400"/>
              </a:lnSpc>
              <a:spcBef>
                <a:spcPts val="0"/>
              </a:spcBef>
              <a:buClr>
                <a:srgbClr val="4472C4"/>
              </a:buClr>
              <a:buSzPct val="90000"/>
              <a:buFont typeface="Arial" panose="020B0604020202020204" pitchFamily="34" charset="0"/>
              <a:buChar char="•"/>
              <a:defRPr/>
            </a:pPr>
            <a:r>
              <a:rPr lang="en-US" sz="2200" dirty="0">
                <a:solidFill>
                  <a:prstClr val="black"/>
                </a:solidFill>
                <a:latin typeface="Calibri" pitchFamily="34" charset="0"/>
              </a:rPr>
              <a:t>Read it</a:t>
            </a:r>
          </a:p>
          <a:p>
            <a:pPr marL="0" lvl="1" indent="-217170" defTabSz="912813">
              <a:lnSpc>
                <a:spcPts val="2400"/>
              </a:lnSpc>
              <a:spcBef>
                <a:spcPts val="0"/>
              </a:spcBef>
              <a:buClr>
                <a:srgbClr val="4472C4"/>
              </a:buClr>
              <a:buSzPct val="90000"/>
              <a:buFont typeface="Arial" panose="020B0604020202020204" pitchFamily="34" charset="0"/>
              <a:buChar char="•"/>
              <a:defRPr/>
            </a:pPr>
            <a:endParaRPr lang="en-US" sz="2200" dirty="0">
              <a:solidFill>
                <a:prstClr val="black"/>
              </a:solidFill>
              <a:latin typeface="Calibri" pitchFamily="34" charset="0"/>
            </a:endParaRPr>
          </a:p>
          <a:p>
            <a:pPr marL="0" lvl="1" indent="-217170" defTabSz="912813">
              <a:lnSpc>
                <a:spcPts val="2400"/>
              </a:lnSpc>
              <a:spcBef>
                <a:spcPts val="0"/>
              </a:spcBef>
              <a:buClr>
                <a:srgbClr val="4472C4"/>
              </a:buClr>
              <a:buSzPct val="90000"/>
              <a:buFont typeface="Arial" panose="020B0604020202020204" pitchFamily="34" charset="0"/>
              <a:buChar char="•"/>
              <a:defRPr/>
            </a:pPr>
            <a:r>
              <a:rPr lang="en-US" sz="2200" dirty="0">
                <a:solidFill>
                  <a:prstClr val="black"/>
                </a:solidFill>
                <a:latin typeface="Calibri" pitchFamily="34" charset="0"/>
              </a:rPr>
              <a:t>Stay informed</a:t>
            </a:r>
            <a:endParaRPr lang="en-US" sz="2000" dirty="0">
              <a:latin typeface="Calibri" pitchFamily="34" charset="0"/>
            </a:endParaRPr>
          </a:p>
        </p:txBody>
      </p:sp>
      <p:pic>
        <p:nvPicPr>
          <p:cNvPr id="3" name="Picture 2">
            <a:extLst>
              <a:ext uri="{FF2B5EF4-FFF2-40B4-BE49-F238E27FC236}">
                <a16:creationId xmlns:a16="http://schemas.microsoft.com/office/drawing/2014/main" id="{D4CB113E-D068-5B1F-BE2E-D1A4B50A7E7B}"/>
              </a:ext>
            </a:extLst>
          </p:cNvPr>
          <p:cNvPicPr>
            <a:picLocks noChangeAspect="1"/>
          </p:cNvPicPr>
          <p:nvPr/>
        </p:nvPicPr>
        <p:blipFill>
          <a:blip r:embed="rId3"/>
          <a:stretch>
            <a:fillRect/>
          </a:stretch>
        </p:blipFill>
        <p:spPr>
          <a:xfrm>
            <a:off x="4070304" y="1527726"/>
            <a:ext cx="3459968" cy="4781633"/>
          </a:xfrm>
          <a:prstGeom prst="rect">
            <a:avLst/>
          </a:prstGeom>
        </p:spPr>
      </p:pic>
    </p:spTree>
    <p:extLst>
      <p:ext uri="{BB962C8B-B14F-4D97-AF65-F5344CB8AC3E}">
        <p14:creationId xmlns:p14="http://schemas.microsoft.com/office/powerpoint/2010/main" val="25633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A05A55-CBC7-C5F7-D7DE-5614818795E6}"/>
              </a:ext>
            </a:extLst>
          </p:cNvPr>
          <p:cNvSpPr/>
          <p:nvPr/>
        </p:nvSpPr>
        <p:spPr>
          <a:xfrm>
            <a:off x="380918" y="3854572"/>
            <a:ext cx="8382000" cy="646331"/>
          </a:xfrm>
          <a:prstGeom prst="rect">
            <a:avLst/>
          </a:prstGeom>
        </p:spPr>
        <p:txBody>
          <a:bodyPr wrap="square">
            <a:spAutoFit/>
          </a:bodyPr>
          <a:lstStyle/>
          <a:p>
            <a:pPr algn="ctr">
              <a:defRPr/>
            </a:pPr>
            <a:r>
              <a:rPr lang="en-US" sz="3600" b="1" dirty="0">
                <a:solidFill>
                  <a:prstClr val="black"/>
                </a:solidFill>
                <a:latin typeface="Arial" panose="020B060402020202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E6BB7840-0360-809A-21FD-CC0C6B9FBFC1}"/>
              </a:ext>
            </a:extLst>
          </p:cNvPr>
          <p:cNvSpPr txBox="1"/>
          <p:nvPr/>
        </p:nvSpPr>
        <p:spPr>
          <a:xfrm>
            <a:off x="1178836" y="5105400"/>
            <a:ext cx="6786165" cy="560346"/>
          </a:xfrm>
          <a:prstGeom prst="rect">
            <a:avLst/>
          </a:prstGeom>
          <a:noFill/>
        </p:spPr>
        <p:txBody>
          <a:bodyPr wrap="square" rtlCol="0">
            <a:spAutoFit/>
          </a:bodyPr>
          <a:lstStyle/>
          <a:p>
            <a:pPr>
              <a:lnSpc>
                <a:spcPct val="200000"/>
              </a:lnSpc>
            </a:pPr>
            <a:r>
              <a:rPr lang="en-US" i="1" dirty="0">
                <a:solidFill>
                  <a:schemeClr val="accent1">
                    <a:lumMod val="75000"/>
                  </a:schemeClr>
                </a:solidFill>
                <a:latin typeface="Cambria" panose="02040503050406030204" pitchFamily="18" charset="0"/>
                <a:ea typeface="Cambria" panose="02040503050406030204" pitchFamily="18" charset="0"/>
              </a:rPr>
              <a:t>info@MailersHub.com                                                             703-831-3151</a:t>
            </a:r>
          </a:p>
        </p:txBody>
      </p:sp>
      <p:grpSp>
        <p:nvGrpSpPr>
          <p:cNvPr id="4" name="Group 3">
            <a:extLst>
              <a:ext uri="{FF2B5EF4-FFF2-40B4-BE49-F238E27FC236}">
                <a16:creationId xmlns:a16="http://schemas.microsoft.com/office/drawing/2014/main" id="{EF152B10-E173-B9E7-0ACB-BC95EE328997}"/>
              </a:ext>
            </a:extLst>
          </p:cNvPr>
          <p:cNvGrpSpPr/>
          <p:nvPr/>
        </p:nvGrpSpPr>
        <p:grpSpPr>
          <a:xfrm>
            <a:off x="1522085" y="1302589"/>
            <a:ext cx="6109860" cy="1617857"/>
            <a:chOff x="1202903" y="1035171"/>
            <a:chExt cx="6109860" cy="1617857"/>
          </a:xfrm>
        </p:grpSpPr>
        <p:grpSp>
          <p:nvGrpSpPr>
            <p:cNvPr id="5" name="Group 4">
              <a:extLst>
                <a:ext uri="{FF2B5EF4-FFF2-40B4-BE49-F238E27FC236}">
                  <a16:creationId xmlns:a16="http://schemas.microsoft.com/office/drawing/2014/main" id="{D9D6888D-0248-B322-5D15-DAF68FBDC3A7}"/>
                </a:ext>
              </a:extLst>
            </p:cNvPr>
            <p:cNvGrpSpPr/>
            <p:nvPr/>
          </p:nvGrpSpPr>
          <p:grpSpPr>
            <a:xfrm>
              <a:off x="1202903" y="1324035"/>
              <a:ext cx="3215905" cy="1040128"/>
              <a:chOff x="910309" y="932368"/>
              <a:chExt cx="3215905" cy="1040128"/>
            </a:xfrm>
          </p:grpSpPr>
          <p:pic>
            <p:nvPicPr>
              <p:cNvPr id="9" name="Picture 8">
                <a:extLst>
                  <a:ext uri="{FF2B5EF4-FFF2-40B4-BE49-F238E27FC236}">
                    <a16:creationId xmlns:a16="http://schemas.microsoft.com/office/drawing/2014/main" id="{41A3A453-41FD-A8AF-9E71-4F5254763B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36" b="-149"/>
              <a:stretch/>
            </p:blipFill>
            <p:spPr bwMode="auto">
              <a:xfrm>
                <a:off x="910309" y="932368"/>
                <a:ext cx="3215905" cy="1040128"/>
              </a:xfrm>
              <a:prstGeom prst="rect">
                <a:avLst/>
              </a:prstGeom>
              <a:noFill/>
              <a:ln>
                <a:noFill/>
              </a:ln>
              <a:extLst>
                <a:ext uri="{53640926-AAD7-44D8-BBD7-CCE9431645EC}">
                  <a14:shadowObscured xmlns:a14="http://schemas.microsoft.com/office/drawing/2010/main"/>
                </a:ext>
              </a:extLst>
            </p:spPr>
          </p:pic>
          <p:sp>
            <p:nvSpPr>
              <p:cNvPr id="10" name="Text Box 2">
                <a:extLst>
                  <a:ext uri="{FF2B5EF4-FFF2-40B4-BE49-F238E27FC236}">
                    <a16:creationId xmlns:a16="http://schemas.microsoft.com/office/drawing/2014/main" id="{78A1730E-5778-DF6C-9D15-64D929EB4109}"/>
                  </a:ext>
                </a:extLst>
              </p:cNvPr>
              <p:cNvSpPr txBox="1">
                <a:spLocks noChangeArrowheads="1"/>
              </p:cNvSpPr>
              <p:nvPr/>
            </p:nvSpPr>
            <p:spPr bwMode="auto">
              <a:xfrm>
                <a:off x="1759772" y="1612750"/>
                <a:ext cx="183287" cy="46166"/>
              </a:xfrm>
              <a:prstGeom prst="rect">
                <a:avLst/>
              </a:prstGeom>
              <a:noFill/>
              <a:ln w="9525">
                <a:noFill/>
                <a:miter lim="800000"/>
                <a:headEnd/>
                <a:tailEnd/>
              </a:ln>
            </p:spPr>
            <p:txBody>
              <a:bodyPr rot="0" vert="horz" wrap="square" lIns="0" tIns="0" rIns="0" bIns="0" anchor="t" anchorCtr="0">
                <a:spAutoFit/>
              </a:bodyPr>
              <a:lstStyle/>
              <a:p>
                <a:pPr marL="0" marR="0">
                  <a:spcBef>
                    <a:spcPts val="0"/>
                  </a:spcBef>
                  <a:spcAft>
                    <a:spcPts val="0"/>
                  </a:spcAft>
                </a:pPr>
                <a:r>
                  <a:rPr lang="en-US" sz="300" dirty="0">
                    <a:solidFill>
                      <a:srgbClr val="808080"/>
                    </a:solidFill>
                    <a:effectLst/>
                    <a:latin typeface="Calibri" panose="020F0502020204030204" pitchFamily="34" charset="0"/>
                    <a:ea typeface="Times New Roman" panose="02020603050405020304" pitchFamily="18" charset="0"/>
                    <a:cs typeface="Arial" panose="020B0604020202020204" pitchFamily="34" charset="0"/>
                  </a:rPr>
                  <a:t>TM</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p:txBody>
          </p:sp>
        </p:grpSp>
        <p:pic>
          <p:nvPicPr>
            <p:cNvPr id="7" name="Picture 2" descr="THE MFSA.ORG">
              <a:extLst>
                <a:ext uri="{FF2B5EF4-FFF2-40B4-BE49-F238E27FC236}">
                  <a16:creationId xmlns:a16="http://schemas.microsoft.com/office/drawing/2014/main" id="{8D739284-4B45-8799-2275-73CF05B257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3" t="13350" r="6020" b="14327"/>
            <a:stretch/>
          </p:blipFill>
          <p:spPr bwMode="auto">
            <a:xfrm>
              <a:off x="5374256" y="1035171"/>
              <a:ext cx="1938507" cy="16178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278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657C03-A3A2-4385-81DC-B1C135A4B3A1}"/>
              </a:ext>
            </a:extLst>
          </p:cNvPr>
          <p:cNvGrpSpPr/>
          <p:nvPr/>
        </p:nvGrpSpPr>
        <p:grpSpPr>
          <a:xfrm>
            <a:off x="2951105" y="1318926"/>
            <a:ext cx="3215905" cy="1040128"/>
            <a:chOff x="910309" y="932368"/>
            <a:chExt cx="3215905" cy="1040128"/>
          </a:xfrm>
        </p:grpSpPr>
        <p:pic>
          <p:nvPicPr>
            <p:cNvPr id="5" name="Picture 4">
              <a:extLst>
                <a:ext uri="{FF2B5EF4-FFF2-40B4-BE49-F238E27FC236}">
                  <a16:creationId xmlns:a16="http://schemas.microsoft.com/office/drawing/2014/main" id="{1B9FA665-E79F-1123-471F-7199BFF3AE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36" b="-149"/>
            <a:stretch/>
          </p:blipFill>
          <p:spPr bwMode="auto">
            <a:xfrm>
              <a:off x="910309" y="932368"/>
              <a:ext cx="3215905" cy="1040128"/>
            </a:xfrm>
            <a:prstGeom prst="rect">
              <a:avLst/>
            </a:prstGeom>
            <a:noFill/>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09ECCAC5-9CD4-4596-615A-119DB5A9BFAA}"/>
                </a:ext>
              </a:extLst>
            </p:cNvPr>
            <p:cNvSpPr txBox="1">
              <a:spLocks noChangeArrowheads="1"/>
            </p:cNvSpPr>
            <p:nvPr/>
          </p:nvSpPr>
          <p:spPr bwMode="auto">
            <a:xfrm>
              <a:off x="1759772" y="1612750"/>
              <a:ext cx="183287" cy="46166"/>
            </a:xfrm>
            <a:prstGeom prst="rect">
              <a:avLst/>
            </a:prstGeom>
            <a:noFill/>
            <a:ln w="9525">
              <a:noFill/>
              <a:miter lim="800000"/>
              <a:headEnd/>
              <a:tailEnd/>
            </a:ln>
          </p:spPr>
          <p:txBody>
            <a:bodyPr rot="0" vert="horz" wrap="square" lIns="0" tIns="0" rIns="0" bIns="0" anchor="t" anchorCtr="0">
              <a:spAutoFit/>
            </a:bodyPr>
            <a:lstStyle/>
            <a:p>
              <a:r>
                <a:rPr lang="en-US" sz="300" dirty="0">
                  <a:solidFill>
                    <a:srgbClr val="808080"/>
                  </a:solidFill>
                  <a:latin typeface="Calibri" panose="020F0502020204030204" pitchFamily="34" charset="0"/>
                  <a:ea typeface="Times New Roman" panose="02020603050405020304" pitchFamily="18" charset="0"/>
                  <a:cs typeface="Arial" panose="020B0604020202020204" pitchFamily="34" charset="0"/>
                </a:rPr>
                <a:t>TM</a:t>
              </a:r>
              <a:endParaRPr lang="en-US" sz="1000" dirty="0">
                <a:latin typeface="Calibri" panose="020F0502020204030204" pitchFamily="34" charset="0"/>
                <a:ea typeface="Times New Roman" panose="02020603050405020304" pitchFamily="18" charset="0"/>
                <a:cs typeface="Arial" panose="020B0604020202020204" pitchFamily="34" charset="0"/>
              </a:endParaRPr>
            </a:p>
          </p:txBody>
        </p:sp>
      </p:grpSp>
      <p:sp>
        <p:nvSpPr>
          <p:cNvPr id="7" name="TextBox 6">
            <a:extLst>
              <a:ext uri="{FF2B5EF4-FFF2-40B4-BE49-F238E27FC236}">
                <a16:creationId xmlns:a16="http://schemas.microsoft.com/office/drawing/2014/main" id="{70863A6E-711F-EB65-04A0-E854C8BA96D5}"/>
              </a:ext>
            </a:extLst>
          </p:cNvPr>
          <p:cNvSpPr txBox="1"/>
          <p:nvPr/>
        </p:nvSpPr>
        <p:spPr>
          <a:xfrm>
            <a:off x="707363" y="3123087"/>
            <a:ext cx="7703389" cy="2977738"/>
          </a:xfrm>
          <a:prstGeom prst="rect">
            <a:avLst/>
          </a:prstGeom>
          <a:noFill/>
        </p:spPr>
        <p:txBody>
          <a:bodyPr wrap="square">
            <a:spAutoFit/>
          </a:bodyPr>
          <a:lstStyle/>
          <a:p>
            <a:pPr algn="ctr">
              <a:lnSpc>
                <a:spcPts val="2200"/>
              </a:lnSpc>
              <a:spcBef>
                <a:spcPts val="900"/>
              </a:spcBef>
            </a:pPr>
            <a:r>
              <a:rPr lang="en-US" sz="2000" dirty="0">
                <a:solidFill>
                  <a:schemeClr val="accent1">
                    <a:lumMod val="50000"/>
                  </a:schemeClr>
                </a:solidFill>
                <a:latin typeface="Merriweather" panose="00000500000000000000" pitchFamily="2" charset="0"/>
              </a:rPr>
              <a:t>Mailers Hub</a:t>
            </a:r>
            <a:r>
              <a:rPr lang="en-US" sz="2000" dirty="0"/>
              <a:t> is the only national organization exclusively serving commercial mail producers, including printers who mail and mailers who print, as well as in-house mail operations and advisors to the trade.</a:t>
            </a:r>
          </a:p>
          <a:p>
            <a:pPr algn="ctr">
              <a:lnSpc>
                <a:spcPts val="2200"/>
              </a:lnSpc>
              <a:spcBef>
                <a:spcPts val="900"/>
              </a:spcBef>
            </a:pPr>
            <a:r>
              <a:rPr lang="en-US" sz="2000" dirty="0"/>
              <a:t>Our sole purpose is to provide information, training, and support on mailing, postal, and related issues to all companies, regardless of the class or category of hard copy mail they produce.</a:t>
            </a:r>
          </a:p>
          <a:p>
            <a:pPr algn="ctr">
              <a:lnSpc>
                <a:spcPts val="2200"/>
              </a:lnSpc>
              <a:spcBef>
                <a:spcPts val="900"/>
              </a:spcBef>
            </a:pPr>
            <a:r>
              <a:rPr lang="en-US" sz="2000" dirty="0"/>
              <a:t>For more information, please visit us at </a:t>
            </a:r>
            <a:r>
              <a:rPr lang="en-US" sz="2000" dirty="0">
                <a:hlinkClick r:id="rId3"/>
              </a:rPr>
              <a:t>www.MailersHub.com</a:t>
            </a:r>
            <a:br>
              <a:rPr lang="en-US" sz="2000" dirty="0"/>
            </a:br>
            <a:r>
              <a:rPr lang="en-US" sz="2000" dirty="0"/>
              <a:t>or contact us at </a:t>
            </a:r>
            <a:r>
              <a:rPr lang="en-US" sz="2000" dirty="0">
                <a:hlinkClick r:id="rId4"/>
              </a:rPr>
              <a:t>info@mailershub.com</a:t>
            </a:r>
            <a:r>
              <a:rPr lang="en-US" sz="2000" dirty="0"/>
              <a:t> or 703-831-3151.</a:t>
            </a:r>
          </a:p>
          <a:p>
            <a:pPr>
              <a:lnSpc>
                <a:spcPts val="2200"/>
              </a:lnSpc>
              <a:spcBef>
                <a:spcPts val="900"/>
              </a:spcBef>
            </a:pPr>
            <a:endParaRPr lang="en-US" sz="2000" dirty="0"/>
          </a:p>
        </p:txBody>
      </p:sp>
    </p:spTree>
    <p:extLst>
      <p:ext uri="{BB962C8B-B14F-4D97-AF65-F5344CB8AC3E}">
        <p14:creationId xmlns:p14="http://schemas.microsoft.com/office/powerpoint/2010/main" val="411818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55B4-400E-A863-F86D-15731BA0EBF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C811D69-D788-5AD3-D454-10AFA4ECF547}"/>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Topics</a:t>
            </a:r>
            <a:endParaRPr lang="en-US" sz="3600" dirty="0">
              <a:solidFill>
                <a:schemeClr val="accent1">
                  <a:lumMod val="75000"/>
                </a:schemeClr>
              </a:solidFill>
              <a:latin typeface="+mn-lt"/>
            </a:endParaRPr>
          </a:p>
        </p:txBody>
      </p:sp>
      <p:sp>
        <p:nvSpPr>
          <p:cNvPr id="12" name="Content Placeholder 2">
            <a:extLst>
              <a:ext uri="{FF2B5EF4-FFF2-40B4-BE49-F238E27FC236}">
                <a16:creationId xmlns:a16="http://schemas.microsoft.com/office/drawing/2014/main" id="{2013E073-0638-D946-B8C8-44AE253D4133}"/>
              </a:ext>
            </a:extLst>
          </p:cNvPr>
          <p:cNvSpPr txBox="1">
            <a:spLocks/>
          </p:cNvSpPr>
          <p:nvPr/>
        </p:nvSpPr>
        <p:spPr>
          <a:xfrm>
            <a:off x="685800" y="1828800"/>
            <a:ext cx="7872543" cy="22098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indent="-230188" defTabSz="912813">
              <a:lnSpc>
                <a:spcPts val="2600"/>
              </a:lnSpc>
              <a:spcBef>
                <a:spcPts val="1800"/>
              </a:spcBef>
              <a:buClr>
                <a:schemeClr val="accent1"/>
              </a:buClr>
              <a:buSzPct val="90000"/>
              <a:defRPr/>
            </a:pPr>
            <a:r>
              <a:rPr lang="en-US" sz="3600" dirty="0">
                <a:latin typeface="Calibri" pitchFamily="34" charset="0"/>
              </a:rPr>
              <a:t>USPS Finances</a:t>
            </a:r>
          </a:p>
          <a:p>
            <a:pPr marL="230188" indent="-230188" defTabSz="912813">
              <a:lnSpc>
                <a:spcPts val="2600"/>
              </a:lnSpc>
              <a:spcBef>
                <a:spcPts val="1800"/>
              </a:spcBef>
              <a:buClr>
                <a:schemeClr val="accent1"/>
              </a:buClr>
              <a:buSzPct val="90000"/>
              <a:defRPr/>
            </a:pPr>
            <a:r>
              <a:rPr lang="en-US" sz="3600" dirty="0">
                <a:latin typeface="Calibri" pitchFamily="34" charset="0"/>
              </a:rPr>
              <a:t>CPI and Rate Trends</a:t>
            </a:r>
          </a:p>
          <a:p>
            <a:pPr marL="230188" indent="-230188" defTabSz="912813">
              <a:lnSpc>
                <a:spcPts val="2600"/>
              </a:lnSpc>
              <a:spcBef>
                <a:spcPts val="1800"/>
              </a:spcBef>
              <a:buClr>
                <a:schemeClr val="accent1"/>
              </a:buClr>
              <a:buSzPct val="90000"/>
              <a:defRPr/>
            </a:pPr>
            <a:r>
              <a:rPr lang="en-US" sz="3600" dirty="0">
                <a:solidFill>
                  <a:prstClr val="black"/>
                </a:solidFill>
                <a:latin typeface="Calibri" pitchFamily="34" charset="0"/>
              </a:rPr>
              <a:t>Service</a:t>
            </a:r>
          </a:p>
          <a:p>
            <a:pPr marL="230188" indent="-230188" defTabSz="912813">
              <a:lnSpc>
                <a:spcPts val="2600"/>
              </a:lnSpc>
              <a:spcBef>
                <a:spcPts val="1800"/>
              </a:spcBef>
              <a:buClr>
                <a:schemeClr val="accent1"/>
              </a:buClr>
              <a:buSzPct val="90000"/>
              <a:defRPr/>
            </a:pPr>
            <a:r>
              <a:rPr lang="en-US" sz="3600" dirty="0">
                <a:solidFill>
                  <a:prstClr val="black"/>
                </a:solidFill>
                <a:latin typeface="Calibri" pitchFamily="34" charset="0"/>
              </a:rPr>
              <a:t>Governance</a:t>
            </a:r>
          </a:p>
        </p:txBody>
      </p:sp>
      <p:sp>
        <p:nvSpPr>
          <p:cNvPr id="15" name="TextBox 14">
            <a:extLst>
              <a:ext uri="{FF2B5EF4-FFF2-40B4-BE49-F238E27FC236}">
                <a16:creationId xmlns:a16="http://schemas.microsoft.com/office/drawing/2014/main" id="{036D4A90-E8B4-CB15-FE1C-193E76AF4B13}"/>
              </a:ext>
            </a:extLst>
          </p:cNvPr>
          <p:cNvSpPr txBox="1">
            <a:spLocks noChangeArrowheads="1"/>
          </p:cNvSpPr>
          <p:nvPr/>
        </p:nvSpPr>
        <p:spPr>
          <a:xfrm>
            <a:off x="1828800" y="6625981"/>
            <a:ext cx="4648200" cy="21945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a:t>
            </a:r>
          </a:p>
          <a:p>
            <a:pPr algn="ctr" defTabSz="912813">
              <a:spcBef>
                <a:spcPct val="0"/>
              </a:spcBef>
              <a:buSzPct val="85000"/>
              <a:defRPr/>
            </a:pPr>
            <a:r>
              <a:rPr lang="en-US" sz="700" dirty="0">
                <a:solidFill>
                  <a:schemeClr val="bg1">
                    <a:lumMod val="65000"/>
                  </a:schemeClr>
                </a:solidFill>
                <a:latin typeface="Calibri" panose="020F0502020204030204" pitchFamily="34" charset="0"/>
              </a:rPr>
              <a:t> Mailers Hub LLC. </a:t>
            </a:r>
          </a:p>
        </p:txBody>
      </p:sp>
      <p:pic>
        <p:nvPicPr>
          <p:cNvPr id="16" name="Picture 15" descr="Icon, circle&#10;&#10;Description automatically generated">
            <a:extLst>
              <a:ext uri="{FF2B5EF4-FFF2-40B4-BE49-F238E27FC236}">
                <a16:creationId xmlns:a16="http://schemas.microsoft.com/office/drawing/2014/main" id="{0DAD75DC-FF20-F4E4-DCC9-093CCD008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pic>
        <p:nvPicPr>
          <p:cNvPr id="3" name="Picture 2">
            <a:extLst>
              <a:ext uri="{FF2B5EF4-FFF2-40B4-BE49-F238E27FC236}">
                <a16:creationId xmlns:a16="http://schemas.microsoft.com/office/drawing/2014/main" id="{4A89DE59-8AF3-7B46-9ECB-542933BCF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569" y="914400"/>
            <a:ext cx="3281363" cy="4038600"/>
          </a:xfrm>
          <a:prstGeom prst="rect">
            <a:avLst/>
          </a:prstGeom>
        </p:spPr>
      </p:pic>
    </p:spTree>
    <p:extLst>
      <p:ext uri="{BB962C8B-B14F-4D97-AF65-F5344CB8AC3E}">
        <p14:creationId xmlns:p14="http://schemas.microsoft.com/office/powerpoint/2010/main" val="372837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E9F5744-5312-218D-863D-FC3F474D23C3}"/>
              </a:ext>
            </a:extLst>
          </p:cNvPr>
          <p:cNvSpPr txBox="1"/>
          <p:nvPr/>
        </p:nvSpPr>
        <p:spPr>
          <a:xfrm>
            <a:off x="3161122" y="1036949"/>
            <a:ext cx="3026004" cy="2912883"/>
          </a:xfrm>
          <a:prstGeom prst="rect">
            <a:avLst/>
          </a:prstGeom>
          <a:noFill/>
        </p:spPr>
        <p:txBody>
          <a:bodyPr wrap="square" rtlCol="0">
            <a:noAutofit/>
          </a:bodyPr>
          <a:lstStyle/>
          <a:p>
            <a:endParaRPr lang="en-US" dirty="0"/>
          </a:p>
        </p:txBody>
      </p:sp>
      <p:sp>
        <p:nvSpPr>
          <p:cNvPr id="15" name="Title 1">
            <a:extLst>
              <a:ext uri="{FF2B5EF4-FFF2-40B4-BE49-F238E27FC236}">
                <a16:creationId xmlns:a16="http://schemas.microsoft.com/office/drawing/2014/main" id="{7A6299C1-A4BC-6DA8-7056-E37C21D6D867}"/>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USPS Finances (FY 2026 through January)</a:t>
            </a:r>
          </a:p>
        </p:txBody>
      </p:sp>
      <p:pic>
        <p:nvPicPr>
          <p:cNvPr id="3" name="Picture 2" descr="Icon, circle&#10;&#10;Description automatically generated">
            <a:extLst>
              <a:ext uri="{FF2B5EF4-FFF2-40B4-BE49-F238E27FC236}">
                <a16:creationId xmlns:a16="http://schemas.microsoft.com/office/drawing/2014/main" id="{BEC11227-D7BD-FBCD-DB57-883A1FF31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4" name="Content Placeholder 2">
            <a:extLst>
              <a:ext uri="{FF2B5EF4-FFF2-40B4-BE49-F238E27FC236}">
                <a16:creationId xmlns:a16="http://schemas.microsoft.com/office/drawing/2014/main" id="{641EC798-DCFC-151A-7358-BAF28CA9792F}"/>
              </a:ext>
            </a:extLst>
          </p:cNvPr>
          <p:cNvSpPr txBox="1">
            <a:spLocks/>
          </p:cNvSpPr>
          <p:nvPr/>
        </p:nvSpPr>
        <p:spPr>
          <a:xfrm>
            <a:off x="685800" y="1691640"/>
            <a:ext cx="6912423" cy="46148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defTabSz="684610">
              <a:lnSpc>
                <a:spcPts val="2600"/>
              </a:lnSpc>
              <a:spcBef>
                <a:spcPct val="0"/>
              </a:spcBef>
              <a:buClr>
                <a:srgbClr val="4472C4"/>
              </a:buClr>
              <a:buSzPct val="90000"/>
              <a:defRPr/>
            </a:pPr>
            <a:r>
              <a:rPr lang="en-US" sz="2000" dirty="0">
                <a:solidFill>
                  <a:prstClr val="black"/>
                </a:solidFill>
              </a:rPr>
              <a:t>Total volume: 37.220 </a:t>
            </a:r>
            <a:r>
              <a:rPr lang="en-US" sz="2000" dirty="0" err="1">
                <a:solidFill>
                  <a:prstClr val="black"/>
                </a:solidFill>
              </a:rPr>
              <a:t>bln</a:t>
            </a:r>
            <a:r>
              <a:rPr lang="en-US" sz="2000" dirty="0">
                <a:solidFill>
                  <a:prstClr val="black"/>
                </a:solidFill>
              </a:rPr>
              <a:t> pcs </a:t>
            </a:r>
            <a:r>
              <a:rPr lang="en-US" sz="2000" dirty="0"/>
              <a:t>(+3.0% </a:t>
            </a:r>
            <a:r>
              <a:rPr lang="en-US" sz="2000" dirty="0">
                <a:solidFill>
                  <a:prstClr val="black"/>
                </a:solidFill>
              </a:rPr>
              <a:t>to plan, </a:t>
            </a:r>
            <a:r>
              <a:rPr lang="en-US" sz="2000" dirty="0">
                <a:solidFill>
                  <a:srgbClr val="FF0000"/>
                </a:solidFill>
              </a:rPr>
              <a:t>-7.9%</a:t>
            </a:r>
            <a:r>
              <a:rPr lang="en-US" sz="2000" dirty="0">
                <a:solidFill>
                  <a:prstClr val="black"/>
                </a:solidFill>
              </a:rPr>
              <a:t> to SPLY)</a:t>
            </a:r>
          </a:p>
          <a:p>
            <a:pPr marL="457200" lvl="1" indent="-223838" defTabSz="684610">
              <a:lnSpc>
                <a:spcPts val="2200"/>
              </a:lnSpc>
              <a:spcBef>
                <a:spcPts val="300"/>
              </a:spcBef>
              <a:buClr>
                <a:srgbClr val="4472C4"/>
              </a:buClr>
              <a:buSzPct val="90000"/>
              <a:defRPr/>
            </a:pPr>
            <a:r>
              <a:rPr lang="en-US" dirty="0">
                <a:solidFill>
                  <a:prstClr val="black"/>
                </a:solidFill>
              </a:rPr>
              <a:t>Market-dominant: 34.997 </a:t>
            </a:r>
            <a:r>
              <a:rPr lang="en-US" dirty="0" err="1">
                <a:solidFill>
                  <a:prstClr val="black"/>
                </a:solidFill>
              </a:rPr>
              <a:t>bln</a:t>
            </a:r>
            <a:r>
              <a:rPr lang="en-US" dirty="0">
                <a:solidFill>
                  <a:prstClr val="black"/>
                </a:solidFill>
              </a:rPr>
              <a:t> pcs (+3.8%/plan, </a:t>
            </a:r>
            <a:r>
              <a:rPr lang="en-US" dirty="0">
                <a:solidFill>
                  <a:srgbClr val="FF0000"/>
                </a:solidFill>
              </a:rPr>
              <a:t>-7.6%</a:t>
            </a:r>
            <a:r>
              <a:rPr lang="en-US" dirty="0">
                <a:solidFill>
                  <a:prstClr val="black"/>
                </a:solidFill>
              </a:rPr>
              <a:t>/SPLY)</a:t>
            </a:r>
          </a:p>
          <a:p>
            <a:pPr marL="685800" lvl="1" indent="-228600" defTabSz="684610">
              <a:lnSpc>
                <a:spcPts val="2000"/>
              </a:lnSpc>
              <a:spcBef>
                <a:spcPts val="200"/>
              </a:spcBef>
              <a:buClr>
                <a:srgbClr val="4472C4"/>
              </a:buClr>
              <a:buSzPct val="90000"/>
              <a:defRPr/>
            </a:pPr>
            <a:r>
              <a:rPr lang="en-US" sz="1600" dirty="0">
                <a:solidFill>
                  <a:prstClr val="black"/>
                </a:solidFill>
              </a:rPr>
              <a:t>First-Class Mail: 14.718 </a:t>
            </a:r>
            <a:r>
              <a:rPr lang="en-US" sz="1600" dirty="0" err="1">
                <a:solidFill>
                  <a:prstClr val="black"/>
                </a:solidFill>
              </a:rPr>
              <a:t>bln</a:t>
            </a:r>
            <a:r>
              <a:rPr lang="en-US" sz="1600" dirty="0">
                <a:solidFill>
                  <a:prstClr val="black"/>
                </a:solidFill>
              </a:rPr>
              <a:t> pcs (</a:t>
            </a:r>
            <a:r>
              <a:rPr lang="en-US" sz="1600" dirty="0">
                <a:solidFill>
                  <a:srgbClr val="FF0000"/>
                </a:solidFill>
              </a:rPr>
              <a:t>-5.9%</a:t>
            </a:r>
            <a:r>
              <a:rPr lang="en-US" sz="1600" dirty="0">
                <a:solidFill>
                  <a:prstClr val="black"/>
                </a:solidFill>
              </a:rPr>
              <a:t>/SPLY)</a:t>
            </a:r>
          </a:p>
          <a:p>
            <a:pPr marL="685800" lvl="1" indent="-228600" defTabSz="684610">
              <a:lnSpc>
                <a:spcPts val="2000"/>
              </a:lnSpc>
              <a:spcBef>
                <a:spcPts val="200"/>
              </a:spcBef>
              <a:buClr>
                <a:srgbClr val="4472C4"/>
              </a:buClr>
              <a:buSzPct val="90000"/>
              <a:defRPr/>
            </a:pPr>
            <a:r>
              <a:rPr lang="en-US" sz="1600" dirty="0">
                <a:solidFill>
                  <a:prstClr val="black"/>
                </a:solidFill>
              </a:rPr>
              <a:t>Marketing Mail: 19.216 </a:t>
            </a:r>
            <a:r>
              <a:rPr lang="en-US" sz="1600" dirty="0" err="1">
                <a:solidFill>
                  <a:prstClr val="black"/>
                </a:solidFill>
              </a:rPr>
              <a:t>bln</a:t>
            </a:r>
            <a:r>
              <a:rPr lang="en-US" sz="1600" dirty="0">
                <a:solidFill>
                  <a:prstClr val="black"/>
                </a:solidFill>
              </a:rPr>
              <a:t> pcs (</a:t>
            </a:r>
            <a:r>
              <a:rPr lang="en-US" sz="1600" dirty="0">
                <a:solidFill>
                  <a:srgbClr val="FF0000"/>
                </a:solidFill>
              </a:rPr>
              <a:t>-8.5%</a:t>
            </a:r>
            <a:r>
              <a:rPr lang="en-US" sz="1600" dirty="0">
                <a:solidFill>
                  <a:prstClr val="black"/>
                </a:solidFill>
              </a:rPr>
              <a:t>/SPLY)</a:t>
            </a:r>
          </a:p>
          <a:p>
            <a:pPr marL="457200" lvl="1" indent="-223838" defTabSz="684610">
              <a:lnSpc>
                <a:spcPts val="2200"/>
              </a:lnSpc>
              <a:spcBef>
                <a:spcPts val="300"/>
              </a:spcBef>
              <a:buClr>
                <a:srgbClr val="4472C4"/>
              </a:buClr>
              <a:buSzPct val="90000"/>
              <a:defRPr/>
            </a:pPr>
            <a:r>
              <a:rPr lang="en-US" dirty="0">
                <a:solidFill>
                  <a:prstClr val="black"/>
                </a:solidFill>
              </a:rPr>
              <a:t>Competitive: 2.154 </a:t>
            </a:r>
            <a:r>
              <a:rPr lang="en-US" dirty="0" err="1">
                <a:solidFill>
                  <a:prstClr val="black"/>
                </a:solidFill>
              </a:rPr>
              <a:t>bln</a:t>
            </a:r>
            <a:r>
              <a:rPr lang="en-US" dirty="0">
                <a:solidFill>
                  <a:prstClr val="black"/>
                </a:solidFill>
              </a:rPr>
              <a:t> pcs (</a:t>
            </a:r>
            <a:r>
              <a:rPr lang="en-US" dirty="0">
                <a:solidFill>
                  <a:srgbClr val="FF0000"/>
                </a:solidFill>
              </a:rPr>
              <a:t>-8.7%</a:t>
            </a:r>
            <a:r>
              <a:rPr lang="en-US" dirty="0">
                <a:solidFill>
                  <a:prstClr val="black"/>
                </a:solidFill>
              </a:rPr>
              <a:t>/plan, </a:t>
            </a:r>
            <a:r>
              <a:rPr lang="en-US" dirty="0">
                <a:solidFill>
                  <a:srgbClr val="FF0000"/>
                </a:solidFill>
              </a:rPr>
              <a:t>-10.6%</a:t>
            </a:r>
            <a:r>
              <a:rPr lang="en-US" dirty="0"/>
              <a:t>/</a:t>
            </a:r>
            <a:r>
              <a:rPr lang="en-US" dirty="0">
                <a:solidFill>
                  <a:prstClr val="black"/>
                </a:solidFill>
              </a:rPr>
              <a:t>SPLY)</a:t>
            </a:r>
          </a:p>
          <a:p>
            <a:pPr marL="228600" indent="-228600" defTabSz="684610">
              <a:lnSpc>
                <a:spcPts val="2600"/>
              </a:lnSpc>
              <a:spcBef>
                <a:spcPts val="400"/>
              </a:spcBef>
              <a:buClr>
                <a:srgbClr val="4472C4"/>
              </a:buClr>
              <a:buSzPct val="90000"/>
              <a:defRPr/>
            </a:pPr>
            <a:r>
              <a:rPr lang="en-US" sz="2000" dirty="0">
                <a:solidFill>
                  <a:prstClr val="black"/>
                </a:solidFill>
              </a:rPr>
              <a:t>Total revenue: $</a:t>
            </a:r>
            <a:r>
              <a:rPr lang="en-US" sz="2000" dirty="0" err="1">
                <a:solidFill>
                  <a:prstClr val="black"/>
                </a:solidFill>
              </a:rPr>
              <a:t>29.213B</a:t>
            </a:r>
            <a:r>
              <a:rPr lang="en-US" sz="2000" dirty="0">
                <a:solidFill>
                  <a:prstClr val="black"/>
                </a:solidFill>
              </a:rPr>
              <a:t> (</a:t>
            </a:r>
            <a:r>
              <a:rPr lang="en-US" sz="2000" dirty="0">
                <a:solidFill>
                  <a:srgbClr val="FF0000"/>
                </a:solidFill>
              </a:rPr>
              <a:t>-1.3%</a:t>
            </a:r>
            <a:r>
              <a:rPr lang="en-US" sz="2000" dirty="0">
                <a:solidFill>
                  <a:prstClr val="black"/>
                </a:solidFill>
              </a:rPr>
              <a:t> to plan, </a:t>
            </a:r>
            <a:r>
              <a:rPr lang="en-US" sz="2000" dirty="0">
                <a:solidFill>
                  <a:srgbClr val="FF0000"/>
                </a:solidFill>
              </a:rPr>
              <a:t>-0.6%</a:t>
            </a:r>
            <a:r>
              <a:rPr lang="en-US" sz="2000" dirty="0">
                <a:solidFill>
                  <a:prstClr val="black"/>
                </a:solidFill>
              </a:rPr>
              <a:t> to SPLY)</a:t>
            </a:r>
          </a:p>
          <a:p>
            <a:pPr marL="457200" lvl="1" indent="-223838" defTabSz="684610">
              <a:lnSpc>
                <a:spcPts val="2200"/>
              </a:lnSpc>
              <a:spcBef>
                <a:spcPts val="300"/>
              </a:spcBef>
              <a:buClr>
                <a:srgbClr val="4472C4"/>
              </a:buClr>
              <a:buSzPct val="90000"/>
              <a:defRPr/>
            </a:pPr>
            <a:r>
              <a:rPr lang="en-US" dirty="0">
                <a:solidFill>
                  <a:prstClr val="black"/>
                </a:solidFill>
              </a:rPr>
              <a:t>Market-dominant: $</a:t>
            </a:r>
            <a:r>
              <a:rPr lang="en-US" dirty="0" err="1">
                <a:solidFill>
                  <a:prstClr val="black"/>
                </a:solidFill>
              </a:rPr>
              <a:t>16.818B</a:t>
            </a:r>
            <a:r>
              <a:rPr lang="en-US" dirty="0">
                <a:solidFill>
                  <a:prstClr val="black"/>
                </a:solidFill>
              </a:rPr>
              <a:t> (</a:t>
            </a:r>
            <a:r>
              <a:rPr lang="en-US" dirty="0"/>
              <a:t>+0.3%</a:t>
            </a:r>
            <a:r>
              <a:rPr lang="en-US" dirty="0">
                <a:solidFill>
                  <a:prstClr val="black"/>
                </a:solidFill>
              </a:rPr>
              <a:t>/SPLY)</a:t>
            </a:r>
          </a:p>
          <a:p>
            <a:pPr marL="685800" lvl="1" indent="-228600" defTabSz="684610">
              <a:lnSpc>
                <a:spcPts val="2000"/>
              </a:lnSpc>
              <a:spcBef>
                <a:spcPts val="200"/>
              </a:spcBef>
              <a:buClr>
                <a:srgbClr val="4472C4"/>
              </a:buClr>
              <a:buSzPct val="90000"/>
              <a:defRPr/>
            </a:pPr>
            <a:r>
              <a:rPr lang="en-US" sz="1600" dirty="0">
                <a:solidFill>
                  <a:prstClr val="black"/>
                </a:solidFill>
              </a:rPr>
              <a:t>First-Class Mail: $</a:t>
            </a:r>
            <a:r>
              <a:rPr lang="en-US" sz="1600" dirty="0" err="1">
                <a:solidFill>
                  <a:prstClr val="black"/>
                </a:solidFill>
              </a:rPr>
              <a:t>9.623B</a:t>
            </a:r>
            <a:r>
              <a:rPr lang="en-US" sz="1600" dirty="0">
                <a:solidFill>
                  <a:prstClr val="black"/>
                </a:solidFill>
              </a:rPr>
              <a:t> (+0.9%/SPLY)</a:t>
            </a:r>
          </a:p>
          <a:p>
            <a:pPr marL="685800" lvl="1" indent="-228600" defTabSz="684610">
              <a:lnSpc>
                <a:spcPts val="2000"/>
              </a:lnSpc>
              <a:spcBef>
                <a:spcPts val="200"/>
              </a:spcBef>
              <a:buClr>
                <a:srgbClr val="4472C4"/>
              </a:buClr>
              <a:buSzPct val="90000"/>
              <a:defRPr/>
            </a:pPr>
            <a:r>
              <a:rPr lang="en-US" sz="1600" dirty="0">
                <a:solidFill>
                  <a:prstClr val="black"/>
                </a:solidFill>
              </a:rPr>
              <a:t>Marketing Mail: $</a:t>
            </a:r>
            <a:r>
              <a:rPr lang="en-US" sz="1600" dirty="0" err="1">
                <a:solidFill>
                  <a:prstClr val="black"/>
                </a:solidFill>
              </a:rPr>
              <a:t>5.762B</a:t>
            </a:r>
            <a:r>
              <a:rPr lang="en-US" sz="1600" dirty="0">
                <a:solidFill>
                  <a:prstClr val="black"/>
                </a:solidFill>
              </a:rPr>
              <a:t> (</a:t>
            </a:r>
            <a:r>
              <a:rPr lang="en-US" sz="1600" dirty="0">
                <a:solidFill>
                  <a:srgbClr val="FF0000"/>
                </a:solidFill>
              </a:rPr>
              <a:t>-0.3%</a:t>
            </a:r>
            <a:r>
              <a:rPr lang="en-US" sz="1600" dirty="0">
                <a:solidFill>
                  <a:prstClr val="black"/>
                </a:solidFill>
              </a:rPr>
              <a:t>/SPLY)</a:t>
            </a:r>
          </a:p>
          <a:p>
            <a:pPr marL="457200" lvl="1" indent="-223838" defTabSz="684610">
              <a:lnSpc>
                <a:spcPts val="2200"/>
              </a:lnSpc>
              <a:spcBef>
                <a:spcPts val="200"/>
              </a:spcBef>
              <a:buClr>
                <a:srgbClr val="4472C4"/>
              </a:buClr>
              <a:buSzPct val="90000"/>
              <a:defRPr/>
            </a:pPr>
            <a:r>
              <a:rPr lang="en-US" dirty="0">
                <a:solidFill>
                  <a:prstClr val="black"/>
                </a:solidFill>
              </a:rPr>
              <a:t>Competitive: $</a:t>
            </a:r>
            <a:r>
              <a:rPr lang="en-US" dirty="0" err="1">
                <a:solidFill>
                  <a:prstClr val="black"/>
                </a:solidFill>
              </a:rPr>
              <a:t>12.048B</a:t>
            </a:r>
            <a:r>
              <a:rPr lang="en-US" dirty="0">
                <a:solidFill>
                  <a:prstClr val="black"/>
                </a:solidFill>
              </a:rPr>
              <a:t> (</a:t>
            </a:r>
            <a:r>
              <a:rPr lang="en-US" dirty="0">
                <a:solidFill>
                  <a:srgbClr val="FF0000"/>
                </a:solidFill>
              </a:rPr>
              <a:t>-0.3%</a:t>
            </a:r>
            <a:r>
              <a:rPr lang="en-US" dirty="0">
                <a:solidFill>
                  <a:prstClr val="black"/>
                </a:solidFill>
              </a:rPr>
              <a:t>/SPLY)</a:t>
            </a:r>
          </a:p>
          <a:p>
            <a:pPr marL="228600" indent="-228600" defTabSz="684610">
              <a:lnSpc>
                <a:spcPts val="2600"/>
              </a:lnSpc>
              <a:spcBef>
                <a:spcPts val="400"/>
              </a:spcBef>
              <a:buClr>
                <a:srgbClr val="4472C4"/>
              </a:buClr>
              <a:buSzPct val="90000"/>
              <a:defRPr/>
            </a:pPr>
            <a:r>
              <a:rPr lang="en-US" sz="2000" dirty="0">
                <a:solidFill>
                  <a:prstClr val="black"/>
                </a:solidFill>
              </a:rPr>
              <a:t>FY 2026 YTD net loss: </a:t>
            </a:r>
            <a:r>
              <a:rPr lang="en-US" sz="2000" dirty="0">
                <a:solidFill>
                  <a:srgbClr val="FF0000"/>
                </a:solidFill>
              </a:rPr>
              <a:t>-$</a:t>
            </a:r>
            <a:r>
              <a:rPr lang="en-US" sz="2000" dirty="0" err="1">
                <a:solidFill>
                  <a:srgbClr val="FF0000"/>
                </a:solidFill>
              </a:rPr>
              <a:t>1.897B</a:t>
            </a:r>
            <a:endParaRPr lang="en-US" sz="2000" dirty="0"/>
          </a:p>
          <a:p>
            <a:pPr marL="228600" indent="-228600" defTabSz="684610">
              <a:lnSpc>
                <a:spcPts val="2600"/>
              </a:lnSpc>
              <a:spcBef>
                <a:spcPts val="400"/>
              </a:spcBef>
              <a:buClr>
                <a:srgbClr val="4472C4"/>
              </a:buClr>
              <a:buSzPct val="90000"/>
              <a:defRPr/>
            </a:pPr>
            <a:r>
              <a:rPr lang="en-US" sz="2000" dirty="0">
                <a:solidFill>
                  <a:prstClr val="black"/>
                </a:solidFill>
              </a:rPr>
              <a:t>Personnel expenses </a:t>
            </a:r>
            <a:r>
              <a:rPr lang="en-US" sz="2000" dirty="0">
                <a:solidFill>
                  <a:srgbClr val="FF0000"/>
                </a:solidFill>
              </a:rPr>
              <a:t>+0.3%</a:t>
            </a:r>
            <a:r>
              <a:rPr lang="en-US" sz="2000" dirty="0">
                <a:solidFill>
                  <a:prstClr val="black"/>
                </a:solidFill>
              </a:rPr>
              <a:t>, total expenses </a:t>
            </a:r>
            <a:r>
              <a:rPr lang="en-US" sz="2000" dirty="0">
                <a:solidFill>
                  <a:srgbClr val="FF0000"/>
                </a:solidFill>
              </a:rPr>
              <a:t>+3.6%</a:t>
            </a:r>
            <a:r>
              <a:rPr lang="en-US" sz="2000" dirty="0">
                <a:solidFill>
                  <a:prstClr val="black"/>
                </a:solidFill>
              </a:rPr>
              <a:t>, both to SPLY</a:t>
            </a:r>
            <a:endParaRPr lang="en-US" sz="2000" dirty="0">
              <a:solidFill>
                <a:srgbClr val="FF0000"/>
              </a:solidFill>
            </a:endParaRPr>
          </a:p>
          <a:p>
            <a:pPr marL="228600" indent="-228600" defTabSz="684610">
              <a:lnSpc>
                <a:spcPts val="2600"/>
              </a:lnSpc>
              <a:spcBef>
                <a:spcPts val="400"/>
              </a:spcBef>
              <a:buClr>
                <a:srgbClr val="4472C4"/>
              </a:buClr>
              <a:buSzPct val="90000"/>
              <a:defRPr/>
            </a:pPr>
            <a:r>
              <a:rPr lang="en-US" sz="2000" dirty="0">
                <a:solidFill>
                  <a:prstClr val="black"/>
                </a:solidFill>
              </a:rPr>
              <a:t>Career employees represent 84.11% of workforce</a:t>
            </a:r>
          </a:p>
        </p:txBody>
      </p:sp>
      <p:sp>
        <p:nvSpPr>
          <p:cNvPr id="5" name="TextBox 4">
            <a:extLst>
              <a:ext uri="{FF2B5EF4-FFF2-40B4-BE49-F238E27FC236}">
                <a16:creationId xmlns:a16="http://schemas.microsoft.com/office/drawing/2014/main" id="{269617A6-8D54-77E7-8F81-1DF3428E60C3}"/>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2016-2025 Mailers Hub LLC. </a:t>
            </a:r>
          </a:p>
        </p:txBody>
      </p:sp>
    </p:spTree>
    <p:extLst>
      <p:ext uri="{BB962C8B-B14F-4D97-AF65-F5344CB8AC3E}">
        <p14:creationId xmlns:p14="http://schemas.microsoft.com/office/powerpoint/2010/main" val="305096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02074-FFE4-709F-6531-27894840BB0F}"/>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CDEB142-9468-F6E1-4A46-E09CD2B39E4B}"/>
              </a:ext>
            </a:extLst>
          </p:cNvPr>
          <p:cNvSpPr txBox="1">
            <a:spLocks/>
          </p:cNvSpPr>
          <p:nvPr/>
        </p:nvSpPr>
        <p:spPr>
          <a:xfrm>
            <a:off x="3200400" y="-326078"/>
            <a:ext cx="5715000" cy="139287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400" dirty="0">
                <a:solidFill>
                  <a:schemeClr val="accent1">
                    <a:lumMod val="75000"/>
                  </a:schemeClr>
                </a:solidFill>
                <a:latin typeface="+mn-lt"/>
              </a:rPr>
              <a:t>USPS Finances</a:t>
            </a:r>
          </a:p>
        </p:txBody>
      </p:sp>
      <p:pic>
        <p:nvPicPr>
          <p:cNvPr id="3" name="Picture 2" descr="Icon, circle&#10;&#10;Description automatically generated">
            <a:extLst>
              <a:ext uri="{FF2B5EF4-FFF2-40B4-BE49-F238E27FC236}">
                <a16:creationId xmlns:a16="http://schemas.microsoft.com/office/drawing/2014/main" id="{E942B8B8-C222-50AC-C49B-89A336092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1988" y="83206"/>
            <a:ext cx="789623" cy="786765"/>
          </a:xfrm>
          <a:prstGeom prst="rect">
            <a:avLst/>
          </a:prstGeom>
        </p:spPr>
      </p:pic>
      <p:sp>
        <p:nvSpPr>
          <p:cNvPr id="4" name="Content Placeholder 2">
            <a:extLst>
              <a:ext uri="{FF2B5EF4-FFF2-40B4-BE49-F238E27FC236}">
                <a16:creationId xmlns:a16="http://schemas.microsoft.com/office/drawing/2014/main" id="{A6CDADB4-3FED-CA53-5BFF-812BC5510AD4}"/>
              </a:ext>
            </a:extLst>
          </p:cNvPr>
          <p:cNvSpPr txBox="1">
            <a:spLocks/>
          </p:cNvSpPr>
          <p:nvPr/>
        </p:nvSpPr>
        <p:spPr>
          <a:xfrm>
            <a:off x="457200" y="838200"/>
            <a:ext cx="7141023" cy="54683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defTabSz="684610">
              <a:lnSpc>
                <a:spcPts val="2600"/>
              </a:lnSpc>
              <a:spcBef>
                <a:spcPct val="0"/>
              </a:spcBef>
              <a:buClr>
                <a:srgbClr val="4472C4"/>
              </a:buClr>
              <a:buSzPct val="90000"/>
              <a:defRPr/>
            </a:pPr>
            <a:r>
              <a:rPr lang="en-US" sz="2000" dirty="0">
                <a:solidFill>
                  <a:prstClr val="black"/>
                </a:solidFill>
              </a:rPr>
              <a:t>Competitive products underperforming</a:t>
            </a:r>
          </a:p>
          <a:p>
            <a:pPr marL="228600" indent="-228600" defTabSz="684610">
              <a:lnSpc>
                <a:spcPts val="2600"/>
              </a:lnSpc>
              <a:spcBef>
                <a:spcPct val="0"/>
              </a:spcBef>
              <a:buClr>
                <a:srgbClr val="4472C4"/>
              </a:buClr>
              <a:buSzPct val="90000"/>
              <a:defRPr/>
            </a:pPr>
            <a:endParaRPr lang="en-US" sz="2000" dirty="0">
              <a:solidFill>
                <a:prstClr val="black"/>
              </a:solidFill>
            </a:endParaRPr>
          </a:p>
        </p:txBody>
      </p:sp>
      <p:graphicFrame>
        <p:nvGraphicFramePr>
          <p:cNvPr id="6" name="Table 5">
            <a:extLst>
              <a:ext uri="{FF2B5EF4-FFF2-40B4-BE49-F238E27FC236}">
                <a16:creationId xmlns:a16="http://schemas.microsoft.com/office/drawing/2014/main" id="{D905D82B-680A-9E7B-86A1-6F847A6AF2F8}"/>
              </a:ext>
            </a:extLst>
          </p:cNvPr>
          <p:cNvGraphicFramePr>
            <a:graphicFrameLocks noGrp="1"/>
          </p:cNvGraphicFramePr>
          <p:nvPr>
            <p:extLst>
              <p:ext uri="{D42A27DB-BD31-4B8C-83A1-F6EECF244321}">
                <p14:modId xmlns:p14="http://schemas.microsoft.com/office/powerpoint/2010/main" val="1296487796"/>
              </p:ext>
            </p:extLst>
          </p:nvPr>
        </p:nvGraphicFramePr>
        <p:xfrm>
          <a:off x="457200" y="1524000"/>
          <a:ext cx="3886200" cy="5321448"/>
        </p:xfrm>
        <a:graphic>
          <a:graphicData uri="http://schemas.openxmlformats.org/drawingml/2006/table">
            <a:tbl>
              <a:tblPr firstRow="1" firstCol="1" bandRow="1"/>
              <a:tblGrid>
                <a:gridCol w="647700">
                  <a:extLst>
                    <a:ext uri="{9D8B030D-6E8A-4147-A177-3AD203B41FA5}">
                      <a16:colId xmlns:a16="http://schemas.microsoft.com/office/drawing/2014/main" val="1904362883"/>
                    </a:ext>
                  </a:extLst>
                </a:gridCol>
                <a:gridCol w="777240">
                  <a:extLst>
                    <a:ext uri="{9D8B030D-6E8A-4147-A177-3AD203B41FA5}">
                      <a16:colId xmlns:a16="http://schemas.microsoft.com/office/drawing/2014/main" val="1704954668"/>
                    </a:ext>
                  </a:extLst>
                </a:gridCol>
                <a:gridCol w="906780">
                  <a:extLst>
                    <a:ext uri="{9D8B030D-6E8A-4147-A177-3AD203B41FA5}">
                      <a16:colId xmlns:a16="http://schemas.microsoft.com/office/drawing/2014/main" val="2278687315"/>
                    </a:ext>
                  </a:extLst>
                </a:gridCol>
                <a:gridCol w="777240">
                  <a:extLst>
                    <a:ext uri="{9D8B030D-6E8A-4147-A177-3AD203B41FA5}">
                      <a16:colId xmlns:a16="http://schemas.microsoft.com/office/drawing/2014/main" val="2282569447"/>
                    </a:ext>
                  </a:extLst>
                </a:gridCol>
                <a:gridCol w="777240">
                  <a:extLst>
                    <a:ext uri="{9D8B030D-6E8A-4147-A177-3AD203B41FA5}">
                      <a16:colId xmlns:a16="http://schemas.microsoft.com/office/drawing/2014/main" val="2695849221"/>
                    </a:ext>
                  </a:extLst>
                </a:gridCol>
              </a:tblGrid>
              <a:tr h="181413">
                <a:tc>
                  <a:txBody>
                    <a:bodyPr/>
                    <a:lstStyle/>
                    <a:p>
                      <a:pPr marL="0" marR="0" algn="ctr">
                        <a:buNone/>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buNone/>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Volume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buNone/>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Revenue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buNone/>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Vol/SPLY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tc>
                  <a:txBody>
                    <a:bodyPr/>
                    <a:lstStyle/>
                    <a:p>
                      <a:pPr marL="0" marR="0" algn="ctr">
                        <a:buNone/>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Rev/SPLY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9050" cap="flat" cmpd="sng" algn="ctr">
                      <a:solidFill>
                        <a:srgbClr val="165788"/>
                      </a:solidFill>
                      <a:prstDash val="solid"/>
                      <a:round/>
                      <a:headEnd type="none" w="med" len="med"/>
                      <a:tailEnd type="none" w="med" len="med"/>
                    </a:lnT>
                    <a:lnB w="12700" cap="flat" cmpd="sng" algn="ctr">
                      <a:solidFill>
                        <a:srgbClr val="165788"/>
                      </a:solidFill>
                      <a:prstDash val="solid"/>
                      <a:round/>
                      <a:headEnd type="none" w="med" len="med"/>
                      <a:tailEnd type="none" w="med" len="med"/>
                    </a:lnB>
                    <a:solidFill>
                      <a:srgbClr val="C2DFF5"/>
                    </a:solidFill>
                  </a:tcPr>
                </a:tc>
                <a:extLst>
                  <a:ext uri="{0D108BD9-81ED-4DB2-BD59-A6C34878D82A}">
                    <a16:rowId xmlns:a16="http://schemas.microsoft.com/office/drawing/2014/main" val="149737800"/>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560,118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$2,666,061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no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w="12700" cap="flat" cmpd="sng" algn="ctr">
                      <a:solidFill>
                        <a:srgbClr val="165788"/>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906162558"/>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597,297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$2,889,667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4255183911"/>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755,688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$3,598,991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2152733509"/>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559,076</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$2,722,400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1381877447"/>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Feb-24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499,757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$2,483,320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3674974320"/>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538,307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$2,671,153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3751656435"/>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Apr-24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552,539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$2,675,859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886875090"/>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566,791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$2,692,405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3579322789"/>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524,900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$2,487,751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1634088831"/>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Jul-24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571,112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$2,715,352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4063910004"/>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561,893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$2,665,059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690444341"/>
                  </a:ext>
                </a:extLst>
              </a:tr>
              <a:tr h="201570">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521,067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$2,512,582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A6A6A6"/>
                    </a:solidFill>
                  </a:tcPr>
                </a:tc>
                <a:tc>
                  <a:txBody>
                    <a:bodyPr/>
                    <a:lstStyle/>
                    <a:p>
                      <a:pPr algn="l">
                        <a:buNone/>
                      </a:pPr>
                      <a:endParaRPr lang="en-US" sz="1000">
                        <a:effectLst/>
                        <a:latin typeface="Calibri" panose="020F0502020204030204" pitchFamily="34" charset="0"/>
                        <a:cs typeface="Times New Roman" panose="02020603050405020304" pitchFamily="18"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173431711"/>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576,823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$2,797,367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828569325"/>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570,721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$2,836,829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24979466"/>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755,150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$3,782,458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718520854"/>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510,678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$2,696,764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599792747"/>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Feb-25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449,891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$2,428,813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341729686"/>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525,988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$2,825,674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906775387"/>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Apr-25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526,852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$2,755,974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57536606"/>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522,133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$2,668,466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55099567"/>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490,258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$2,504,313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1458355950"/>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Jul-25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538,718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$2,782,018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253773649"/>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507,513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$2,627,783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2262001058"/>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451,784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$2,394,721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391336"/>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492,380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$2,729,629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noFill/>
                  </a:tcPr>
                </a:tc>
                <a:extLst>
                  <a:ext uri="{0D108BD9-81ED-4DB2-BD59-A6C34878D82A}">
                    <a16:rowId xmlns:a16="http://schemas.microsoft.com/office/drawing/2014/main" val="3273163690"/>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516,591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$2,900,616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a:noFill/>
                    </a:lnB>
                    <a:solidFill>
                      <a:srgbClr val="D9D9D9"/>
                    </a:solid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696465546"/>
                  </a:ext>
                </a:extLst>
              </a:tr>
              <a:tr h="181413">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905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659,433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$3,719,690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noFill/>
                  </a:tcPr>
                </a:tc>
                <a:tc>
                  <a:txBody>
                    <a:bodyPr/>
                    <a:lstStyle/>
                    <a:p>
                      <a:pPr marL="0" marR="0" algn="r">
                        <a:buNone/>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270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noFill/>
                  </a:tcPr>
                </a:tc>
                <a:tc>
                  <a:txBody>
                    <a:bodyPr/>
                    <a:lstStyle/>
                    <a:p>
                      <a:pPr marL="0" marR="0" algn="r">
                        <a:buNone/>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18415" marR="18415" marT="0" marB="0" anchor="b">
                    <a:lnL w="12700" cap="flat" cmpd="sng" algn="ctr">
                      <a:solidFill>
                        <a:srgbClr val="165788"/>
                      </a:solidFill>
                      <a:prstDash val="solid"/>
                      <a:round/>
                      <a:headEnd type="none" w="med" len="med"/>
                      <a:tailEnd type="none" w="med" len="med"/>
                    </a:lnL>
                    <a:lnR w="19050" cap="flat" cmpd="sng" algn="ctr">
                      <a:solidFill>
                        <a:srgbClr val="165788"/>
                      </a:solidFill>
                      <a:prstDash val="solid"/>
                      <a:round/>
                      <a:headEnd type="none" w="med" len="med"/>
                      <a:tailEnd type="none" w="med" len="med"/>
                    </a:lnR>
                    <a:lnT>
                      <a:noFill/>
                    </a:lnT>
                    <a:lnB w="19050" cap="flat" cmpd="sng" algn="ctr">
                      <a:solidFill>
                        <a:srgbClr val="165788"/>
                      </a:solidFill>
                      <a:prstDash val="solid"/>
                      <a:round/>
                      <a:headEnd type="none" w="med" len="med"/>
                      <a:tailEnd type="none" w="med" len="med"/>
                    </a:lnB>
                    <a:noFill/>
                  </a:tcPr>
                </a:tc>
                <a:extLst>
                  <a:ext uri="{0D108BD9-81ED-4DB2-BD59-A6C34878D82A}">
                    <a16:rowId xmlns:a16="http://schemas.microsoft.com/office/drawing/2014/main" val="252457759"/>
                  </a:ext>
                </a:extLst>
              </a:tr>
            </a:tbl>
          </a:graphicData>
        </a:graphic>
      </p:graphicFrame>
      <p:graphicFrame>
        <p:nvGraphicFramePr>
          <p:cNvPr id="7" name="Chart 6">
            <a:extLst>
              <a:ext uri="{FF2B5EF4-FFF2-40B4-BE49-F238E27FC236}">
                <a16:creationId xmlns:a16="http://schemas.microsoft.com/office/drawing/2014/main" id="{07A78179-F801-7020-5C13-A6E512BD9292}"/>
              </a:ext>
            </a:extLst>
          </p:cNvPr>
          <p:cNvGraphicFramePr>
            <a:graphicFrameLocks noChangeAspect="1"/>
          </p:cNvGraphicFramePr>
          <p:nvPr>
            <p:extLst>
              <p:ext uri="{D42A27DB-BD31-4B8C-83A1-F6EECF244321}">
                <p14:modId xmlns:p14="http://schemas.microsoft.com/office/powerpoint/2010/main" val="142895265"/>
              </p:ext>
            </p:extLst>
          </p:nvPr>
        </p:nvGraphicFramePr>
        <p:xfrm>
          <a:off x="4571999" y="1524000"/>
          <a:ext cx="4574241" cy="2749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2B0AF4B-8CFB-EC62-4AA1-F6619082ABDA}"/>
              </a:ext>
            </a:extLst>
          </p:cNvPr>
          <p:cNvGraphicFramePr>
            <a:graphicFrameLocks noChangeAspect="1"/>
          </p:cNvGraphicFramePr>
          <p:nvPr>
            <p:extLst>
              <p:ext uri="{D42A27DB-BD31-4B8C-83A1-F6EECF244321}">
                <p14:modId xmlns:p14="http://schemas.microsoft.com/office/powerpoint/2010/main" val="3281632586"/>
              </p:ext>
            </p:extLst>
          </p:nvPr>
        </p:nvGraphicFramePr>
        <p:xfrm>
          <a:off x="4571999" y="4267200"/>
          <a:ext cx="4572001" cy="2578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0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339C68-605B-289B-6806-DAF0B05A5E59}"/>
              </a:ext>
            </a:extLst>
          </p:cNvPr>
          <p:cNvSpPr txBox="1">
            <a:spLocks/>
          </p:cNvSpPr>
          <p:nvPr/>
        </p:nvSpPr>
        <p:spPr>
          <a:xfrm>
            <a:off x="24445" y="1447800"/>
            <a:ext cx="8377683" cy="4935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7170" defTabSz="912813">
              <a:lnSpc>
                <a:spcPts val="2600"/>
              </a:lnSpc>
              <a:spcBef>
                <a:spcPct val="0"/>
              </a:spcBef>
              <a:buClr>
                <a:schemeClr val="accent1"/>
              </a:buClr>
              <a:buSzPct val="90000"/>
              <a:buFont typeface="Arial" panose="020B0604020202020204" pitchFamily="34" charset="0"/>
              <a:buChar char="•"/>
              <a:defRPr/>
            </a:pPr>
            <a:r>
              <a:rPr lang="en-US" sz="2400" dirty="0">
                <a:latin typeface="Calibri" pitchFamily="34" charset="0"/>
              </a:rPr>
              <a:t>CPI cap:</a:t>
            </a:r>
          </a:p>
          <a:p>
            <a:pPr marL="460375" lvl="2" indent="-230188" defTabSz="912813" fontAlgn="base">
              <a:lnSpc>
                <a:spcPts val="2200"/>
              </a:lnSpc>
              <a:spcBef>
                <a:spcPts val="900"/>
              </a:spcBef>
              <a:spcAft>
                <a:spcPct val="0"/>
              </a:spcAft>
              <a:buClr>
                <a:schemeClr val="accent1"/>
              </a:buClr>
              <a:buSzPct val="90000"/>
              <a:defRPr/>
            </a:pPr>
            <a:r>
              <a:rPr lang="en-US" sz="2000" dirty="0">
                <a:latin typeface="Calibri" pitchFamily="34" charset="0"/>
              </a:rPr>
              <a:t>Charts:</a:t>
            </a:r>
            <a:br>
              <a:rPr lang="en-US" sz="2000" dirty="0">
                <a:latin typeface="Calibri" pitchFamily="34" charset="0"/>
              </a:rPr>
            </a:br>
            <a:r>
              <a:rPr lang="en-US" sz="2000" dirty="0">
                <a:latin typeface="Calibri" pitchFamily="34" charset="0"/>
              </a:rPr>
              <a:t>Annualized (top);</a:t>
            </a:r>
            <a:br>
              <a:rPr lang="en-US" sz="2000" dirty="0">
                <a:latin typeface="Calibri" pitchFamily="34" charset="0"/>
              </a:rPr>
            </a:br>
            <a:r>
              <a:rPr lang="en-US" sz="2000" dirty="0">
                <a:latin typeface="Calibri" pitchFamily="34" charset="0"/>
              </a:rPr>
              <a:t>Rate of change (bottom)</a:t>
            </a:r>
          </a:p>
          <a:p>
            <a:pPr marL="460375" lvl="2" indent="-230188" defTabSz="912813" fontAlgn="base">
              <a:lnSpc>
                <a:spcPts val="2200"/>
              </a:lnSpc>
              <a:spcBef>
                <a:spcPts val="900"/>
              </a:spcBef>
              <a:spcAft>
                <a:spcPct val="0"/>
              </a:spcAft>
              <a:buClr>
                <a:schemeClr val="accent1"/>
              </a:buClr>
              <a:buSzPct val="90000"/>
              <a:defRPr/>
            </a:pPr>
            <a:r>
              <a:rPr lang="en-US" sz="2000" dirty="0">
                <a:latin typeface="Calibri" pitchFamily="34" charset="0"/>
              </a:rPr>
              <a:t>Different formulae apply</a:t>
            </a:r>
            <a:br>
              <a:rPr lang="en-US" sz="2000" dirty="0">
                <a:latin typeface="Calibri" pitchFamily="34" charset="0"/>
              </a:rPr>
            </a:br>
            <a:r>
              <a:rPr lang="en-US" sz="2000" dirty="0">
                <a:latin typeface="Calibri" pitchFamily="34" charset="0"/>
              </a:rPr>
              <a:t>if filing is annual or more</a:t>
            </a:r>
            <a:br>
              <a:rPr lang="en-US" sz="2000" dirty="0">
                <a:latin typeface="Calibri" pitchFamily="34" charset="0"/>
              </a:rPr>
            </a:br>
            <a:r>
              <a:rPr lang="en-US" sz="2000" dirty="0">
                <a:latin typeface="Calibri" pitchFamily="34" charset="0"/>
              </a:rPr>
              <a:t>or less than 12-mont</a:t>
            </a:r>
            <a:r>
              <a:rPr lang="en-US" sz="2000" dirty="0">
                <a:solidFill>
                  <a:prstClr val="black"/>
                </a:solidFill>
                <a:latin typeface="Calibri" pitchFamily="34" charset="0"/>
              </a:rPr>
              <a:t>h interval</a:t>
            </a:r>
          </a:p>
          <a:p>
            <a:pPr marL="460375" lvl="2" indent="-230188" defTabSz="912813" fontAlgn="base">
              <a:lnSpc>
                <a:spcPts val="2200"/>
              </a:lnSpc>
              <a:spcBef>
                <a:spcPts val="900"/>
              </a:spcBef>
              <a:spcAft>
                <a:spcPct val="0"/>
              </a:spcAft>
              <a:buClr>
                <a:schemeClr val="accent1"/>
              </a:buClr>
              <a:buSzPct val="90000"/>
              <a:defRPr/>
            </a:pPr>
            <a:r>
              <a:rPr lang="en-US" sz="2000" dirty="0">
                <a:solidFill>
                  <a:prstClr val="black"/>
                </a:solidFill>
                <a:latin typeface="Calibri" pitchFamily="34" charset="0"/>
              </a:rPr>
              <a:t>April filing for July increase</a:t>
            </a:r>
            <a:br>
              <a:rPr lang="en-US" sz="2000" dirty="0">
                <a:solidFill>
                  <a:prstClr val="black"/>
                </a:solidFill>
                <a:latin typeface="Calibri" pitchFamily="34" charset="0"/>
              </a:rPr>
            </a:br>
            <a:r>
              <a:rPr lang="en-US" sz="2000" dirty="0">
                <a:solidFill>
                  <a:prstClr val="black"/>
                </a:solidFill>
                <a:latin typeface="Calibri" pitchFamily="34" charset="0"/>
              </a:rPr>
              <a:t>based on February CPI</a:t>
            </a:r>
          </a:p>
          <a:p>
            <a:pPr marL="460375" lvl="2" indent="-230188" defTabSz="912813" fontAlgn="base">
              <a:lnSpc>
                <a:spcPts val="2200"/>
              </a:lnSpc>
              <a:spcBef>
                <a:spcPts val="900"/>
              </a:spcBef>
              <a:spcAft>
                <a:spcPct val="0"/>
              </a:spcAft>
              <a:buClr>
                <a:schemeClr val="accent1"/>
              </a:buClr>
              <a:buSzPct val="90000"/>
              <a:defRPr/>
            </a:pPr>
            <a:r>
              <a:rPr lang="en-US" sz="2000" dirty="0">
                <a:latin typeface="Calibri" pitchFamily="34" charset="0"/>
              </a:rPr>
              <a:t>October filing for January</a:t>
            </a:r>
            <a:br>
              <a:rPr lang="en-US" sz="2000" dirty="0">
                <a:latin typeface="Calibri" pitchFamily="34" charset="0"/>
              </a:rPr>
            </a:br>
            <a:r>
              <a:rPr lang="en-US" sz="2000" dirty="0">
                <a:latin typeface="Calibri" pitchFamily="34" charset="0"/>
              </a:rPr>
              <a:t>increase based on August CPI</a:t>
            </a:r>
          </a:p>
          <a:p>
            <a:pPr marL="460375" lvl="2" indent="-230188" defTabSz="912813" fontAlgn="base">
              <a:lnSpc>
                <a:spcPts val="2200"/>
              </a:lnSpc>
              <a:spcBef>
                <a:spcPts val="900"/>
              </a:spcBef>
              <a:spcAft>
                <a:spcPct val="0"/>
              </a:spcAft>
              <a:buClr>
                <a:schemeClr val="accent1"/>
              </a:buClr>
              <a:buSzPct val="90000"/>
              <a:defRPr/>
            </a:pPr>
            <a:r>
              <a:rPr lang="en-US" sz="2000" dirty="0">
                <a:solidFill>
                  <a:prstClr val="black"/>
                </a:solidFill>
                <a:latin typeface="Calibri" pitchFamily="34" charset="0"/>
              </a:rPr>
              <a:t>As of February CPI, annualized,</a:t>
            </a:r>
            <a:br>
              <a:rPr lang="en-US" sz="2000" dirty="0">
                <a:solidFill>
                  <a:prstClr val="black"/>
                </a:solidFill>
                <a:latin typeface="Calibri" pitchFamily="34" charset="0"/>
              </a:rPr>
            </a:br>
            <a:r>
              <a:rPr lang="en-US" sz="2000" dirty="0">
                <a:solidFill>
                  <a:prstClr val="black"/>
                </a:solidFill>
                <a:latin typeface="Calibri" pitchFamily="34" charset="0"/>
              </a:rPr>
              <a:t>CPI-based authority is 2.613%</a:t>
            </a:r>
          </a:p>
          <a:p>
            <a:pPr marL="230187" lvl="2" indent="0" defTabSz="912813" fontAlgn="base">
              <a:lnSpc>
                <a:spcPts val="2200"/>
              </a:lnSpc>
              <a:spcBef>
                <a:spcPts val="600"/>
              </a:spcBef>
              <a:spcAft>
                <a:spcPct val="0"/>
              </a:spcAft>
              <a:buClr>
                <a:srgbClr val="4472C4"/>
              </a:buClr>
              <a:buSzPct val="90000"/>
              <a:buNone/>
              <a:defRPr/>
            </a:pPr>
            <a:endParaRPr lang="en-US" sz="2000" dirty="0">
              <a:solidFill>
                <a:prstClr val="black"/>
              </a:solidFill>
              <a:latin typeface="Calibri" pitchFamily="34" charset="0"/>
            </a:endParaRPr>
          </a:p>
        </p:txBody>
      </p:sp>
      <p:sp>
        <p:nvSpPr>
          <p:cNvPr id="8" name="TextBox 7">
            <a:extLst>
              <a:ext uri="{FF2B5EF4-FFF2-40B4-BE49-F238E27FC236}">
                <a16:creationId xmlns:a16="http://schemas.microsoft.com/office/drawing/2014/main" id="{CBAFA6F1-5041-096E-B20C-3F8AB1B17422}"/>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9" name="Picture 8" descr="Icon, circle&#10;&#10;Description automatically generated">
            <a:extLst>
              <a:ext uri="{FF2B5EF4-FFF2-40B4-BE49-F238E27FC236}">
                <a16:creationId xmlns:a16="http://schemas.microsoft.com/office/drawing/2014/main" id="{90A9A166-5F7B-8D01-3AD4-0A2952B86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3" name="Title 1">
            <a:extLst>
              <a:ext uri="{FF2B5EF4-FFF2-40B4-BE49-F238E27FC236}">
                <a16:creationId xmlns:a16="http://schemas.microsoft.com/office/drawing/2014/main" id="{1B3E230B-1A06-A907-BA57-B862C2D86F1A}"/>
              </a:ext>
            </a:extLst>
          </p:cNvPr>
          <p:cNvSpPr txBox="1">
            <a:spLocks/>
          </p:cNvSpPr>
          <p:nvPr/>
        </p:nvSpPr>
        <p:spPr>
          <a:xfrm>
            <a:off x="2362200" y="0"/>
            <a:ext cx="6553200" cy="89179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CPI and Rate Trends</a:t>
            </a:r>
            <a:endParaRPr lang="en-US" sz="3600" dirty="0">
              <a:solidFill>
                <a:schemeClr val="accent1">
                  <a:lumMod val="75000"/>
                </a:schemeClr>
              </a:solidFill>
              <a:latin typeface="+mn-lt"/>
            </a:endParaRPr>
          </a:p>
        </p:txBody>
      </p:sp>
      <p:graphicFrame>
        <p:nvGraphicFramePr>
          <p:cNvPr id="4" name="Chart 3">
            <a:extLst>
              <a:ext uri="{FF2B5EF4-FFF2-40B4-BE49-F238E27FC236}">
                <a16:creationId xmlns:a16="http://schemas.microsoft.com/office/drawing/2014/main" id="{DA8E15C9-3A53-40C0-9508-AA842FE62242}"/>
              </a:ext>
            </a:extLst>
          </p:cNvPr>
          <p:cNvGraphicFramePr>
            <a:graphicFrameLocks noChangeAspect="1"/>
          </p:cNvGraphicFramePr>
          <p:nvPr>
            <p:extLst>
              <p:ext uri="{D42A27DB-BD31-4B8C-83A1-F6EECF244321}">
                <p14:modId xmlns:p14="http://schemas.microsoft.com/office/powerpoint/2010/main" val="2573757589"/>
              </p:ext>
            </p:extLst>
          </p:nvPr>
        </p:nvGraphicFramePr>
        <p:xfrm>
          <a:off x="3956449" y="1524001"/>
          <a:ext cx="5190849" cy="2244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C29B0D2-AC18-45F6-A506-7CC4071FFA40}"/>
              </a:ext>
            </a:extLst>
          </p:cNvPr>
          <p:cNvGraphicFramePr>
            <a:graphicFrameLocks noChangeAspect="1"/>
          </p:cNvGraphicFramePr>
          <p:nvPr>
            <p:extLst>
              <p:ext uri="{D42A27DB-BD31-4B8C-83A1-F6EECF244321}">
                <p14:modId xmlns:p14="http://schemas.microsoft.com/office/powerpoint/2010/main" val="4121268706"/>
              </p:ext>
            </p:extLst>
          </p:nvPr>
        </p:nvGraphicFramePr>
        <p:xfrm>
          <a:off x="3956449" y="3886200"/>
          <a:ext cx="5159515" cy="2151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940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E7BA3-6251-61A3-C29C-C3F7D0267EA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2D16416-7211-8C8C-8FB2-06358CBEB3F2}"/>
              </a:ext>
            </a:extLst>
          </p:cNvPr>
          <p:cNvSpPr txBox="1">
            <a:spLocks/>
          </p:cNvSpPr>
          <p:nvPr/>
        </p:nvSpPr>
        <p:spPr>
          <a:xfrm>
            <a:off x="685800" y="1604518"/>
            <a:ext cx="7716328" cy="4779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7170" defTabSz="912813">
              <a:lnSpc>
                <a:spcPts val="2600"/>
              </a:lnSpc>
              <a:spcBef>
                <a:spcPct val="0"/>
              </a:spcBef>
              <a:buClr>
                <a:schemeClr val="accent1"/>
              </a:buClr>
              <a:buSzPct val="90000"/>
              <a:buFont typeface="Arial" panose="020B0604020202020204" pitchFamily="34" charset="0"/>
              <a:buChar char="•"/>
              <a:defRPr/>
            </a:pPr>
            <a:r>
              <a:rPr lang="en-US" sz="2400" dirty="0">
                <a:latin typeface="Calibri" pitchFamily="34" charset="0"/>
              </a:rPr>
              <a:t>The CPI</a:t>
            </a:r>
          </a:p>
          <a:p>
            <a:pPr marL="230187" lvl="2" indent="0" defTabSz="912813" fontAlgn="base">
              <a:lnSpc>
                <a:spcPts val="2200"/>
              </a:lnSpc>
              <a:spcBef>
                <a:spcPts val="600"/>
              </a:spcBef>
              <a:spcAft>
                <a:spcPct val="0"/>
              </a:spcAft>
              <a:buClr>
                <a:srgbClr val="4472C4"/>
              </a:buClr>
              <a:buSzPct val="90000"/>
              <a:buNone/>
              <a:defRPr/>
            </a:pPr>
            <a:endParaRPr lang="en-US" sz="2000" dirty="0">
              <a:solidFill>
                <a:prstClr val="black"/>
              </a:solidFill>
              <a:latin typeface="Calibri" pitchFamily="34" charset="0"/>
            </a:endParaRPr>
          </a:p>
        </p:txBody>
      </p:sp>
      <p:sp>
        <p:nvSpPr>
          <p:cNvPr id="8" name="TextBox 7">
            <a:extLst>
              <a:ext uri="{FF2B5EF4-FFF2-40B4-BE49-F238E27FC236}">
                <a16:creationId xmlns:a16="http://schemas.microsoft.com/office/drawing/2014/main" id="{522D9BA3-FB0A-EF65-C66F-672538C9461F}"/>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9" name="Picture 8" descr="Icon, circle&#10;&#10;Description automatically generated">
            <a:extLst>
              <a:ext uri="{FF2B5EF4-FFF2-40B4-BE49-F238E27FC236}">
                <a16:creationId xmlns:a16="http://schemas.microsoft.com/office/drawing/2014/main" id="{FD44DE1F-D6A2-417E-C918-33520BFA1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3" name="Title 1">
            <a:extLst>
              <a:ext uri="{FF2B5EF4-FFF2-40B4-BE49-F238E27FC236}">
                <a16:creationId xmlns:a16="http://schemas.microsoft.com/office/drawing/2014/main" id="{4029E909-EF8B-AC60-6DEA-1395DA9C6A1A}"/>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CPI and Rate Trends</a:t>
            </a:r>
            <a:endParaRPr lang="en-US" sz="3600" dirty="0">
              <a:solidFill>
                <a:schemeClr val="accent1">
                  <a:lumMod val="75000"/>
                </a:schemeClr>
              </a:solidFill>
              <a:latin typeface="+mn-lt"/>
            </a:endParaRPr>
          </a:p>
        </p:txBody>
      </p:sp>
      <p:graphicFrame>
        <p:nvGraphicFramePr>
          <p:cNvPr id="6" name="Chart 5">
            <a:extLst>
              <a:ext uri="{FF2B5EF4-FFF2-40B4-BE49-F238E27FC236}">
                <a16:creationId xmlns:a16="http://schemas.microsoft.com/office/drawing/2014/main" id="{73230D85-E57C-4F73-B061-A0D90516337B}"/>
              </a:ext>
            </a:extLst>
          </p:cNvPr>
          <p:cNvGraphicFramePr>
            <a:graphicFrameLocks/>
          </p:cNvGraphicFramePr>
          <p:nvPr>
            <p:extLst>
              <p:ext uri="{D42A27DB-BD31-4B8C-83A1-F6EECF244321}">
                <p14:modId xmlns:p14="http://schemas.microsoft.com/office/powerpoint/2010/main" val="2103044590"/>
              </p:ext>
            </p:extLst>
          </p:nvPr>
        </p:nvGraphicFramePr>
        <p:xfrm>
          <a:off x="126522" y="2121218"/>
          <a:ext cx="8890955" cy="3916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473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F7BD-6AF5-72D7-33DA-FCD5CD69CC4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24C4331-1C67-67B7-B1FF-3BAE1A63867A}"/>
              </a:ext>
            </a:extLst>
          </p:cNvPr>
          <p:cNvSpPr txBox="1">
            <a:spLocks/>
          </p:cNvSpPr>
          <p:nvPr/>
        </p:nvSpPr>
        <p:spPr>
          <a:xfrm>
            <a:off x="685800" y="1604518"/>
            <a:ext cx="7716328" cy="4779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7170" defTabSz="912813">
              <a:lnSpc>
                <a:spcPts val="2600"/>
              </a:lnSpc>
              <a:spcBef>
                <a:spcPct val="0"/>
              </a:spcBef>
              <a:buClr>
                <a:schemeClr val="accent1"/>
              </a:buClr>
              <a:buSzPct val="90000"/>
              <a:buFont typeface="Arial" panose="020B0604020202020204" pitchFamily="34" charset="0"/>
              <a:buChar char="•"/>
              <a:defRPr/>
            </a:pPr>
            <a:r>
              <a:rPr lang="en-US" sz="2400" dirty="0">
                <a:latin typeface="Calibri" pitchFamily="34" charset="0"/>
              </a:rPr>
              <a:t>The annualized cap</a:t>
            </a:r>
          </a:p>
          <a:p>
            <a:pPr marL="230187" lvl="2" indent="0" defTabSz="912813" fontAlgn="base">
              <a:lnSpc>
                <a:spcPts val="2200"/>
              </a:lnSpc>
              <a:spcBef>
                <a:spcPts val="600"/>
              </a:spcBef>
              <a:spcAft>
                <a:spcPct val="0"/>
              </a:spcAft>
              <a:buClr>
                <a:srgbClr val="4472C4"/>
              </a:buClr>
              <a:buSzPct val="90000"/>
              <a:buNone/>
              <a:defRPr/>
            </a:pPr>
            <a:endParaRPr lang="en-US" sz="2000" dirty="0">
              <a:solidFill>
                <a:prstClr val="black"/>
              </a:solidFill>
              <a:latin typeface="Calibri" pitchFamily="34" charset="0"/>
            </a:endParaRPr>
          </a:p>
        </p:txBody>
      </p:sp>
      <p:sp>
        <p:nvSpPr>
          <p:cNvPr id="8" name="TextBox 7">
            <a:extLst>
              <a:ext uri="{FF2B5EF4-FFF2-40B4-BE49-F238E27FC236}">
                <a16:creationId xmlns:a16="http://schemas.microsoft.com/office/drawing/2014/main" id="{F2179EAA-1C5C-04E4-A1CC-EA5BE9FC7C49}"/>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9" name="Picture 8" descr="Icon, circle&#10;&#10;Description automatically generated">
            <a:extLst>
              <a:ext uri="{FF2B5EF4-FFF2-40B4-BE49-F238E27FC236}">
                <a16:creationId xmlns:a16="http://schemas.microsoft.com/office/drawing/2014/main" id="{4B48509C-EA61-D373-F901-9943D2544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3" name="Title 1">
            <a:extLst>
              <a:ext uri="{FF2B5EF4-FFF2-40B4-BE49-F238E27FC236}">
                <a16:creationId xmlns:a16="http://schemas.microsoft.com/office/drawing/2014/main" id="{10220F01-68FF-8B4F-F8D7-46A2E162AC45}"/>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CPI and Rate Trends</a:t>
            </a:r>
            <a:endParaRPr lang="en-US" sz="3600" dirty="0">
              <a:solidFill>
                <a:schemeClr val="accent1">
                  <a:lumMod val="75000"/>
                </a:schemeClr>
              </a:solidFill>
              <a:latin typeface="+mn-lt"/>
            </a:endParaRPr>
          </a:p>
        </p:txBody>
      </p:sp>
      <p:graphicFrame>
        <p:nvGraphicFramePr>
          <p:cNvPr id="4" name="Chart 3">
            <a:extLst>
              <a:ext uri="{FF2B5EF4-FFF2-40B4-BE49-F238E27FC236}">
                <a16:creationId xmlns:a16="http://schemas.microsoft.com/office/drawing/2014/main" id="{0043A52D-9D8D-4647-9B05-4CE754FC44ED}"/>
              </a:ext>
            </a:extLst>
          </p:cNvPr>
          <p:cNvGraphicFramePr>
            <a:graphicFrameLocks noChangeAspect="1"/>
          </p:cNvGraphicFramePr>
          <p:nvPr>
            <p:extLst>
              <p:ext uri="{D42A27DB-BD31-4B8C-83A1-F6EECF244321}">
                <p14:modId xmlns:p14="http://schemas.microsoft.com/office/powerpoint/2010/main" val="3570425175"/>
              </p:ext>
            </p:extLst>
          </p:nvPr>
        </p:nvGraphicFramePr>
        <p:xfrm>
          <a:off x="100548" y="2514600"/>
          <a:ext cx="8942904" cy="2530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631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5C36-54FB-E515-FB40-77632B339376}"/>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19D11C0-D64F-05AC-F652-27D11022BBC6}"/>
              </a:ext>
            </a:extLst>
          </p:cNvPr>
          <p:cNvSpPr txBox="1">
            <a:spLocks/>
          </p:cNvSpPr>
          <p:nvPr/>
        </p:nvSpPr>
        <p:spPr>
          <a:xfrm>
            <a:off x="685800" y="1604518"/>
            <a:ext cx="7716328" cy="4779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7170" defTabSz="912813">
              <a:lnSpc>
                <a:spcPts val="2600"/>
              </a:lnSpc>
              <a:spcBef>
                <a:spcPct val="0"/>
              </a:spcBef>
              <a:buClr>
                <a:schemeClr val="accent1"/>
              </a:buClr>
              <a:buSzPct val="90000"/>
              <a:buFont typeface="Arial" panose="020B0604020202020204" pitchFamily="34" charset="0"/>
              <a:buChar char="•"/>
              <a:defRPr/>
            </a:pPr>
            <a:r>
              <a:rPr lang="en-US" sz="2400" dirty="0">
                <a:latin typeface="Calibri" pitchFamily="34" charset="0"/>
              </a:rPr>
              <a:t>Change in the cap</a:t>
            </a:r>
          </a:p>
          <a:p>
            <a:pPr marL="230187" lvl="2" indent="0" defTabSz="912813" fontAlgn="base">
              <a:lnSpc>
                <a:spcPts val="2200"/>
              </a:lnSpc>
              <a:spcBef>
                <a:spcPts val="600"/>
              </a:spcBef>
              <a:spcAft>
                <a:spcPct val="0"/>
              </a:spcAft>
              <a:buClr>
                <a:srgbClr val="4472C4"/>
              </a:buClr>
              <a:buSzPct val="90000"/>
              <a:buNone/>
              <a:defRPr/>
            </a:pPr>
            <a:endParaRPr lang="en-US" sz="2000" dirty="0">
              <a:solidFill>
                <a:prstClr val="black"/>
              </a:solidFill>
              <a:latin typeface="Calibri" pitchFamily="34" charset="0"/>
            </a:endParaRPr>
          </a:p>
        </p:txBody>
      </p:sp>
      <p:sp>
        <p:nvSpPr>
          <p:cNvPr id="8" name="TextBox 7">
            <a:extLst>
              <a:ext uri="{FF2B5EF4-FFF2-40B4-BE49-F238E27FC236}">
                <a16:creationId xmlns:a16="http://schemas.microsoft.com/office/drawing/2014/main" id="{3C28AA61-88D5-91DC-1300-4B73FD116CA3}"/>
              </a:ext>
            </a:extLst>
          </p:cNvPr>
          <p:cNvSpPr txBox="1">
            <a:spLocks noChangeArrowheads="1"/>
          </p:cNvSpPr>
          <p:nvPr/>
        </p:nvSpPr>
        <p:spPr>
          <a:xfrm>
            <a:off x="1981200" y="6625981"/>
            <a:ext cx="5181600" cy="21945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a:spcBef>
                <a:spcPct val="0"/>
              </a:spcBef>
              <a:buSzPct val="85000"/>
              <a:defRPr/>
            </a:pPr>
            <a:r>
              <a:rPr lang="en-US" sz="700" dirty="0">
                <a:solidFill>
                  <a:schemeClr val="bg1">
                    <a:lumMod val="65000"/>
                  </a:schemeClr>
                </a:solidFill>
                <a:latin typeface="Calibri" panose="020F0502020204030204" pitchFamily="34" charset="0"/>
              </a:rPr>
              <a:t>This information is the sole property of the presenter and is not approved or endorsed by USPS.  © 2016-2026 Mailers Hub LLC. </a:t>
            </a:r>
          </a:p>
        </p:txBody>
      </p:sp>
      <p:pic>
        <p:nvPicPr>
          <p:cNvPr id="9" name="Picture 8" descr="Icon, circle&#10;&#10;Description automatically generated">
            <a:extLst>
              <a:ext uri="{FF2B5EF4-FFF2-40B4-BE49-F238E27FC236}">
                <a16:creationId xmlns:a16="http://schemas.microsoft.com/office/drawing/2014/main" id="{25CF570B-1334-8067-DDD9-2B511E35A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932" y="6037251"/>
            <a:ext cx="789623" cy="786765"/>
          </a:xfrm>
          <a:prstGeom prst="rect">
            <a:avLst/>
          </a:prstGeom>
        </p:spPr>
      </p:pic>
      <p:sp>
        <p:nvSpPr>
          <p:cNvPr id="3" name="Title 1">
            <a:extLst>
              <a:ext uri="{FF2B5EF4-FFF2-40B4-BE49-F238E27FC236}">
                <a16:creationId xmlns:a16="http://schemas.microsoft.com/office/drawing/2014/main" id="{E9B71DA4-5CA6-F9F2-F95D-435FAB9217CC}"/>
              </a:ext>
            </a:extLst>
          </p:cNvPr>
          <p:cNvSpPr txBox="1">
            <a:spLocks/>
          </p:cNvSpPr>
          <p:nvPr/>
        </p:nvSpPr>
        <p:spPr>
          <a:xfrm>
            <a:off x="685800" y="548640"/>
            <a:ext cx="8229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dirty="0">
                <a:solidFill>
                  <a:schemeClr val="accent1">
                    <a:lumMod val="75000"/>
                  </a:schemeClr>
                </a:solidFill>
                <a:latin typeface="+mn-lt"/>
              </a:rPr>
              <a:t>CPI and Rate Trends</a:t>
            </a:r>
            <a:endParaRPr lang="en-US" sz="3600" dirty="0">
              <a:solidFill>
                <a:schemeClr val="accent1">
                  <a:lumMod val="75000"/>
                </a:schemeClr>
              </a:solidFill>
              <a:latin typeface="+mn-lt"/>
            </a:endParaRPr>
          </a:p>
        </p:txBody>
      </p:sp>
      <p:graphicFrame>
        <p:nvGraphicFramePr>
          <p:cNvPr id="4" name="Chart 3">
            <a:extLst>
              <a:ext uri="{FF2B5EF4-FFF2-40B4-BE49-F238E27FC236}">
                <a16:creationId xmlns:a16="http://schemas.microsoft.com/office/drawing/2014/main" id="{CFB53FA1-AEA9-4A0C-BDF2-D54FF6437FD4}"/>
              </a:ext>
            </a:extLst>
          </p:cNvPr>
          <p:cNvGraphicFramePr>
            <a:graphicFrameLocks noChangeAspect="1"/>
          </p:cNvGraphicFramePr>
          <p:nvPr>
            <p:extLst>
              <p:ext uri="{D42A27DB-BD31-4B8C-83A1-F6EECF244321}">
                <p14:modId xmlns:p14="http://schemas.microsoft.com/office/powerpoint/2010/main" val="4265046067"/>
              </p:ext>
            </p:extLst>
          </p:nvPr>
        </p:nvGraphicFramePr>
        <p:xfrm>
          <a:off x="0" y="2414692"/>
          <a:ext cx="9144000" cy="258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1270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3409</TotalTime>
  <Words>2869</Words>
  <Application>Microsoft Office PowerPoint</Application>
  <PresentationFormat>On-screen Show (4:3)</PresentationFormat>
  <Paragraphs>1155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LRaymond</dc:creator>
  <cp:lastModifiedBy>Thomas Glassman</cp:lastModifiedBy>
  <cp:revision>20</cp:revision>
  <dcterms:created xsi:type="dcterms:W3CDTF">2016-10-06T17:13:08Z</dcterms:created>
  <dcterms:modified xsi:type="dcterms:W3CDTF">2026-03-19T12:01:09Z</dcterms:modified>
</cp:coreProperties>
</file>