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Figtree"/>
      <p:regular r:id="rId34"/>
      <p:bold r:id="rId35"/>
      <p:italic r:id="rId36"/>
      <p:boldItalic r:id="rId37"/>
    </p:embeddedFont>
    <p:embeddedFont>
      <p:font typeface="Roboto"/>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6D839F2-4008-4137-A7B6-30812B78C923}">
  <a:tblStyle styleId="{C6D839F2-4008-4137-A7B6-30812B78C923}"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06C43BFC-DDE9-4FAF-9288-891418203C53}"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20" Type="http://schemas.openxmlformats.org/officeDocument/2006/relationships/slide" Target="slides/slide14.xml"/><Relationship Id="rId41" Type="http://schemas.openxmlformats.org/officeDocument/2006/relationships/font" Target="fonts/Roboto-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Figtree-bold.fntdata"/><Relationship Id="rId12" Type="http://schemas.openxmlformats.org/officeDocument/2006/relationships/slide" Target="slides/slide6.xml"/><Relationship Id="rId34" Type="http://schemas.openxmlformats.org/officeDocument/2006/relationships/font" Target="fonts/Figtree-regular.fntdata"/><Relationship Id="rId15" Type="http://schemas.openxmlformats.org/officeDocument/2006/relationships/slide" Target="slides/slide9.xml"/><Relationship Id="rId37" Type="http://schemas.openxmlformats.org/officeDocument/2006/relationships/font" Target="fonts/Figtree-boldItalic.fntdata"/><Relationship Id="rId14" Type="http://schemas.openxmlformats.org/officeDocument/2006/relationships/slide" Target="slides/slide8.xml"/><Relationship Id="rId36" Type="http://schemas.openxmlformats.org/officeDocument/2006/relationships/font" Target="fonts/Figtree-italic.fntdata"/><Relationship Id="rId17" Type="http://schemas.openxmlformats.org/officeDocument/2006/relationships/slide" Target="slides/slide11.xml"/><Relationship Id="rId39" Type="http://schemas.openxmlformats.org/officeDocument/2006/relationships/font" Target="fonts/Roboto-bold.fntdata"/><Relationship Id="rId16" Type="http://schemas.openxmlformats.org/officeDocument/2006/relationships/slide" Target="slides/slide10.xml"/><Relationship Id="rId38" Type="http://schemas.openxmlformats.org/officeDocument/2006/relationships/font" Target="fonts/Roboto-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b7da753875_4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b7da753875_4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c5b417aa4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c5b417aa4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cae459e84c_0_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g3cae459e84c_0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cae459e84c_0_3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g3cae459e84c_0_3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cae459e84c_0_2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g3cae459e84c_0_2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cae459e84c_0_2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g3cae459e84c_0_2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Lesley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cae459e84c_0_2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3cae459e84c_0_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Lesley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cae459e84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cae459e84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c5c5808b3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c5c5808b3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c5c5808b3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c5c5808b3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c5c5808b32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c5c5808b3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c5c5808b32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c5c5808b32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c5c5808b32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c5c5808b32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c5c5808b32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c5c5808b32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c5c5808b32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c5c5808b32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c5c5808b32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c5c5808b32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c5c5808b32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c5c5808b32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c5c5808b32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c5c5808b32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caeffcb69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caeffcb6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caeffcac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caeffcac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c5c5808b32_0_7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c5c5808b32_0_7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f0df9443f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f0df9443f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f0df9443f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f0df9443f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f0f746b6d5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f0f746b6d5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c5b417aa4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c5b417aa4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c5b417aa41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c5b417aa41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cae459e84c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cae459e84c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nvSpPr>
        <p:spPr>
          <a:xfrm>
            <a:off x="14382531" y="1007400"/>
            <a:ext cx="2876700" cy="4617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 sz="3000">
                <a:solidFill>
                  <a:srgbClr val="44546A"/>
                </a:solidFill>
                <a:latin typeface="Roboto"/>
                <a:ea typeface="Roboto"/>
                <a:cs typeface="Roboto"/>
                <a:sym typeface="Roboto"/>
              </a:rPr>
              <a:t>Month Year</a:t>
            </a:r>
            <a:endParaRPr>
              <a:solidFill>
                <a:srgbClr val="44546A"/>
              </a:solidFill>
            </a:endParaRPr>
          </a:p>
        </p:txBody>
      </p:sp>
      <p:sp>
        <p:nvSpPr>
          <p:cNvPr id="11" name="Google Shape;11;p2"/>
          <p:cNvSpPr txBox="1"/>
          <p:nvPr>
            <p:ph type="title"/>
          </p:nvPr>
        </p:nvSpPr>
        <p:spPr>
          <a:xfrm>
            <a:off x="1153450" y="2973275"/>
            <a:ext cx="7311600" cy="5913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 name="Google Shape;12;p2"/>
          <p:cNvSpPr txBox="1"/>
          <p:nvPr>
            <p:ph idx="1" type="subTitle"/>
          </p:nvPr>
        </p:nvSpPr>
        <p:spPr>
          <a:xfrm>
            <a:off x="1153450" y="3648375"/>
            <a:ext cx="5783700" cy="3936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1800"/>
              <a:buFont typeface="Roboto"/>
              <a:buNone/>
              <a:defRPr sz="1800">
                <a:latin typeface="Roboto"/>
                <a:ea typeface="Roboto"/>
                <a:cs typeface="Roboto"/>
                <a:sym typeface="Roboto"/>
              </a:defRPr>
            </a:lvl2pPr>
            <a:lvl3pPr lvl="2">
              <a:spcBef>
                <a:spcPts val="0"/>
              </a:spcBef>
              <a:spcAft>
                <a:spcPts val="0"/>
              </a:spcAft>
              <a:buSzPts val="1800"/>
              <a:buFont typeface="Roboto"/>
              <a:buNone/>
              <a:defRPr sz="1800">
                <a:latin typeface="Roboto"/>
                <a:ea typeface="Roboto"/>
                <a:cs typeface="Roboto"/>
                <a:sym typeface="Roboto"/>
              </a:defRPr>
            </a:lvl3pPr>
            <a:lvl4pPr lvl="3">
              <a:spcBef>
                <a:spcPts val="0"/>
              </a:spcBef>
              <a:spcAft>
                <a:spcPts val="0"/>
              </a:spcAft>
              <a:buSzPts val="1800"/>
              <a:buFont typeface="Roboto"/>
              <a:buNone/>
              <a:defRPr sz="1800">
                <a:latin typeface="Roboto"/>
                <a:ea typeface="Roboto"/>
                <a:cs typeface="Roboto"/>
                <a:sym typeface="Roboto"/>
              </a:defRPr>
            </a:lvl4pPr>
            <a:lvl5pPr lvl="4">
              <a:spcBef>
                <a:spcPts val="0"/>
              </a:spcBef>
              <a:spcAft>
                <a:spcPts val="0"/>
              </a:spcAft>
              <a:buSzPts val="1800"/>
              <a:buFont typeface="Roboto"/>
              <a:buNone/>
              <a:defRPr sz="1800">
                <a:latin typeface="Roboto"/>
                <a:ea typeface="Roboto"/>
                <a:cs typeface="Roboto"/>
                <a:sym typeface="Roboto"/>
              </a:defRPr>
            </a:lvl5pPr>
            <a:lvl6pPr lvl="5">
              <a:spcBef>
                <a:spcPts val="0"/>
              </a:spcBef>
              <a:spcAft>
                <a:spcPts val="0"/>
              </a:spcAft>
              <a:buSzPts val="1800"/>
              <a:buFont typeface="Roboto"/>
              <a:buNone/>
              <a:defRPr sz="1800">
                <a:latin typeface="Roboto"/>
                <a:ea typeface="Roboto"/>
                <a:cs typeface="Roboto"/>
                <a:sym typeface="Roboto"/>
              </a:defRPr>
            </a:lvl6pPr>
            <a:lvl7pPr lvl="6">
              <a:spcBef>
                <a:spcPts val="0"/>
              </a:spcBef>
              <a:spcAft>
                <a:spcPts val="0"/>
              </a:spcAft>
              <a:buSzPts val="1800"/>
              <a:buFont typeface="Roboto"/>
              <a:buNone/>
              <a:defRPr sz="1800">
                <a:latin typeface="Roboto"/>
                <a:ea typeface="Roboto"/>
                <a:cs typeface="Roboto"/>
                <a:sym typeface="Roboto"/>
              </a:defRPr>
            </a:lvl7pPr>
            <a:lvl8pPr lvl="7">
              <a:spcBef>
                <a:spcPts val="0"/>
              </a:spcBef>
              <a:spcAft>
                <a:spcPts val="0"/>
              </a:spcAft>
              <a:buSzPts val="1800"/>
              <a:buFont typeface="Roboto"/>
              <a:buNone/>
              <a:defRPr sz="1800">
                <a:latin typeface="Roboto"/>
                <a:ea typeface="Roboto"/>
                <a:cs typeface="Roboto"/>
                <a:sym typeface="Roboto"/>
              </a:defRPr>
            </a:lvl8pPr>
            <a:lvl9pPr lvl="8">
              <a:spcBef>
                <a:spcPts val="0"/>
              </a:spcBef>
              <a:spcAft>
                <a:spcPts val="0"/>
              </a:spcAft>
              <a:buSzPts val="1800"/>
              <a:buFont typeface="Roboto"/>
              <a:buNone/>
              <a:defRPr sz="1800">
                <a:latin typeface="Roboto"/>
                <a:ea typeface="Roboto"/>
                <a:cs typeface="Roboto"/>
                <a:sym typeface="Roboto"/>
              </a:defRPr>
            </a:lvl9pPr>
          </a:lstStyle>
          <a:p/>
        </p:txBody>
      </p:sp>
      <p:sp>
        <p:nvSpPr>
          <p:cNvPr id="13" name="Google Shape;13;p2"/>
          <p:cNvSpPr txBox="1"/>
          <p:nvPr>
            <p:ph idx="2" type="subTitle"/>
          </p:nvPr>
        </p:nvSpPr>
        <p:spPr>
          <a:xfrm>
            <a:off x="4427225" y="320050"/>
            <a:ext cx="4381500" cy="324600"/>
          </a:xfrm>
          <a:prstGeom prst="rect">
            <a:avLst/>
          </a:prstGeom>
        </p:spPr>
        <p:txBody>
          <a:bodyPr anchorCtr="0" anchor="t" bIns="91425" lIns="91425" spcFirstLastPara="1" rIns="91425" wrap="square" tIns="91425">
            <a:noAutofit/>
          </a:bodyPr>
          <a:lstStyle>
            <a:lvl1pPr lvl="0" algn="r">
              <a:spcBef>
                <a:spcPts val="0"/>
              </a:spcBef>
              <a:spcAft>
                <a:spcPts val="0"/>
              </a:spcAft>
              <a:buSzPts val="1600"/>
              <a:buNone/>
              <a:defRPr sz="1600"/>
            </a:lvl1pPr>
            <a:lvl2pPr lvl="1" algn="r">
              <a:spcBef>
                <a:spcPts val="0"/>
              </a:spcBef>
              <a:spcAft>
                <a:spcPts val="0"/>
              </a:spcAft>
              <a:buSzPts val="1800"/>
              <a:buFont typeface="Roboto"/>
              <a:buNone/>
              <a:defRPr sz="1800">
                <a:latin typeface="Roboto"/>
                <a:ea typeface="Roboto"/>
                <a:cs typeface="Roboto"/>
                <a:sym typeface="Roboto"/>
              </a:defRPr>
            </a:lvl2pPr>
            <a:lvl3pPr lvl="2" algn="r">
              <a:spcBef>
                <a:spcPts val="0"/>
              </a:spcBef>
              <a:spcAft>
                <a:spcPts val="0"/>
              </a:spcAft>
              <a:buSzPts val="1800"/>
              <a:buFont typeface="Roboto"/>
              <a:buNone/>
              <a:defRPr sz="1800">
                <a:latin typeface="Roboto"/>
                <a:ea typeface="Roboto"/>
                <a:cs typeface="Roboto"/>
                <a:sym typeface="Roboto"/>
              </a:defRPr>
            </a:lvl3pPr>
            <a:lvl4pPr lvl="3" algn="r">
              <a:spcBef>
                <a:spcPts val="0"/>
              </a:spcBef>
              <a:spcAft>
                <a:spcPts val="0"/>
              </a:spcAft>
              <a:buSzPts val="1800"/>
              <a:buFont typeface="Roboto"/>
              <a:buNone/>
              <a:defRPr sz="1800">
                <a:latin typeface="Roboto"/>
                <a:ea typeface="Roboto"/>
                <a:cs typeface="Roboto"/>
                <a:sym typeface="Roboto"/>
              </a:defRPr>
            </a:lvl4pPr>
            <a:lvl5pPr lvl="4" algn="r">
              <a:spcBef>
                <a:spcPts val="0"/>
              </a:spcBef>
              <a:spcAft>
                <a:spcPts val="0"/>
              </a:spcAft>
              <a:buSzPts val="1800"/>
              <a:buFont typeface="Roboto"/>
              <a:buNone/>
              <a:defRPr sz="1800">
                <a:latin typeface="Roboto"/>
                <a:ea typeface="Roboto"/>
                <a:cs typeface="Roboto"/>
                <a:sym typeface="Roboto"/>
              </a:defRPr>
            </a:lvl5pPr>
            <a:lvl6pPr lvl="5" algn="r">
              <a:spcBef>
                <a:spcPts val="0"/>
              </a:spcBef>
              <a:spcAft>
                <a:spcPts val="0"/>
              </a:spcAft>
              <a:buSzPts val="1800"/>
              <a:buFont typeface="Roboto"/>
              <a:buNone/>
              <a:defRPr sz="1800">
                <a:latin typeface="Roboto"/>
                <a:ea typeface="Roboto"/>
                <a:cs typeface="Roboto"/>
                <a:sym typeface="Roboto"/>
              </a:defRPr>
            </a:lvl6pPr>
            <a:lvl7pPr lvl="6" algn="r">
              <a:spcBef>
                <a:spcPts val="0"/>
              </a:spcBef>
              <a:spcAft>
                <a:spcPts val="0"/>
              </a:spcAft>
              <a:buSzPts val="1800"/>
              <a:buFont typeface="Roboto"/>
              <a:buNone/>
              <a:defRPr sz="1800">
                <a:latin typeface="Roboto"/>
                <a:ea typeface="Roboto"/>
                <a:cs typeface="Roboto"/>
                <a:sym typeface="Roboto"/>
              </a:defRPr>
            </a:lvl7pPr>
            <a:lvl8pPr lvl="7" algn="r">
              <a:spcBef>
                <a:spcPts val="0"/>
              </a:spcBef>
              <a:spcAft>
                <a:spcPts val="0"/>
              </a:spcAft>
              <a:buSzPts val="1800"/>
              <a:buFont typeface="Roboto"/>
              <a:buNone/>
              <a:defRPr sz="1800">
                <a:latin typeface="Roboto"/>
                <a:ea typeface="Roboto"/>
                <a:cs typeface="Roboto"/>
                <a:sym typeface="Roboto"/>
              </a:defRPr>
            </a:lvl8pPr>
            <a:lvl9pPr lvl="8" algn="r">
              <a:spcBef>
                <a:spcPts val="0"/>
              </a:spcBef>
              <a:spcAft>
                <a:spcPts val="0"/>
              </a:spcAft>
              <a:buSzPts val="1800"/>
              <a:buFont typeface="Roboto"/>
              <a:buNone/>
              <a:defRPr sz="1800">
                <a:latin typeface="Roboto"/>
                <a:ea typeface="Roboto"/>
                <a:cs typeface="Roboto"/>
                <a:sym typeface="Roboto"/>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er and text">
  <p:cSld name="CAPTION_ONLY">
    <p:bg>
      <p:bgPr>
        <a:blipFill>
          <a:blip r:embed="rId2">
            <a:alphaModFix/>
          </a:blip>
          <a:stretch>
            <a:fillRect/>
          </a:stretch>
        </a:blipFill>
      </p:bgPr>
    </p:bg>
    <p:spTree>
      <p:nvGrpSpPr>
        <p:cNvPr id="60" name="Shape 60"/>
        <p:cNvGrpSpPr/>
        <p:nvPr/>
      </p:nvGrpSpPr>
      <p:grpSpPr>
        <a:xfrm>
          <a:off x="0" y="0"/>
          <a:ext cx="0" cy="0"/>
          <a:chOff x="0" y="0"/>
          <a:chExt cx="0" cy="0"/>
        </a:xfrm>
      </p:grpSpPr>
      <p:sp>
        <p:nvSpPr>
          <p:cNvPr id="61" name="Google Shape;61;p11"/>
          <p:cNvSpPr txBox="1"/>
          <p:nvPr>
            <p:ph type="title"/>
          </p:nvPr>
        </p:nvSpPr>
        <p:spPr>
          <a:xfrm>
            <a:off x="1029450" y="343375"/>
            <a:ext cx="7224900" cy="532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 name="Google Shape;62;p11"/>
          <p:cNvSpPr txBox="1"/>
          <p:nvPr>
            <p:ph idx="1" type="subTitle"/>
          </p:nvPr>
        </p:nvSpPr>
        <p:spPr>
          <a:xfrm>
            <a:off x="1429525" y="841475"/>
            <a:ext cx="6566100" cy="2604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i="1" sz="1400"/>
            </a:lvl1pPr>
            <a:lvl2pPr lvl="1">
              <a:spcBef>
                <a:spcPts val="0"/>
              </a:spcBef>
              <a:spcAft>
                <a:spcPts val="0"/>
              </a:spcAft>
              <a:buSzPts val="1100"/>
              <a:buFont typeface="Roboto"/>
              <a:buNone/>
              <a:defRPr sz="1100">
                <a:latin typeface="Roboto"/>
                <a:ea typeface="Roboto"/>
                <a:cs typeface="Roboto"/>
                <a:sym typeface="Roboto"/>
              </a:defRPr>
            </a:lvl2pPr>
            <a:lvl3pPr lvl="2">
              <a:spcBef>
                <a:spcPts val="0"/>
              </a:spcBef>
              <a:spcAft>
                <a:spcPts val="0"/>
              </a:spcAft>
              <a:buSzPts val="1100"/>
              <a:buFont typeface="Roboto"/>
              <a:buNone/>
              <a:defRPr sz="1100">
                <a:latin typeface="Roboto"/>
                <a:ea typeface="Roboto"/>
                <a:cs typeface="Roboto"/>
                <a:sym typeface="Roboto"/>
              </a:defRPr>
            </a:lvl3pPr>
            <a:lvl4pPr lvl="3">
              <a:spcBef>
                <a:spcPts val="0"/>
              </a:spcBef>
              <a:spcAft>
                <a:spcPts val="0"/>
              </a:spcAft>
              <a:buSzPts val="1100"/>
              <a:buFont typeface="Roboto"/>
              <a:buNone/>
              <a:defRPr sz="1100">
                <a:latin typeface="Roboto"/>
                <a:ea typeface="Roboto"/>
                <a:cs typeface="Roboto"/>
                <a:sym typeface="Roboto"/>
              </a:defRPr>
            </a:lvl4pPr>
            <a:lvl5pPr lvl="4">
              <a:spcBef>
                <a:spcPts val="0"/>
              </a:spcBef>
              <a:spcAft>
                <a:spcPts val="0"/>
              </a:spcAft>
              <a:buSzPts val="1100"/>
              <a:buFont typeface="Roboto"/>
              <a:buNone/>
              <a:defRPr sz="1100">
                <a:latin typeface="Roboto"/>
                <a:ea typeface="Roboto"/>
                <a:cs typeface="Roboto"/>
                <a:sym typeface="Roboto"/>
              </a:defRPr>
            </a:lvl5pPr>
            <a:lvl6pPr lvl="5">
              <a:spcBef>
                <a:spcPts val="0"/>
              </a:spcBef>
              <a:spcAft>
                <a:spcPts val="0"/>
              </a:spcAft>
              <a:buSzPts val="1100"/>
              <a:buFont typeface="Roboto"/>
              <a:buNone/>
              <a:defRPr sz="1100">
                <a:latin typeface="Roboto"/>
                <a:ea typeface="Roboto"/>
                <a:cs typeface="Roboto"/>
                <a:sym typeface="Roboto"/>
              </a:defRPr>
            </a:lvl6pPr>
            <a:lvl7pPr lvl="6">
              <a:spcBef>
                <a:spcPts val="0"/>
              </a:spcBef>
              <a:spcAft>
                <a:spcPts val="0"/>
              </a:spcAft>
              <a:buSzPts val="1100"/>
              <a:buFont typeface="Roboto"/>
              <a:buNone/>
              <a:defRPr sz="1100">
                <a:latin typeface="Roboto"/>
                <a:ea typeface="Roboto"/>
                <a:cs typeface="Roboto"/>
                <a:sym typeface="Roboto"/>
              </a:defRPr>
            </a:lvl7pPr>
            <a:lvl8pPr lvl="7">
              <a:spcBef>
                <a:spcPts val="0"/>
              </a:spcBef>
              <a:spcAft>
                <a:spcPts val="0"/>
              </a:spcAft>
              <a:buSzPts val="1100"/>
              <a:buFont typeface="Roboto"/>
              <a:buNone/>
              <a:defRPr sz="1100">
                <a:latin typeface="Roboto"/>
                <a:ea typeface="Roboto"/>
                <a:cs typeface="Roboto"/>
                <a:sym typeface="Roboto"/>
              </a:defRPr>
            </a:lvl8pPr>
            <a:lvl9pPr lvl="8">
              <a:spcBef>
                <a:spcPts val="0"/>
              </a:spcBef>
              <a:spcAft>
                <a:spcPts val="0"/>
              </a:spcAft>
              <a:buSzPts val="1100"/>
              <a:buFont typeface="Roboto"/>
              <a:buNone/>
              <a:defRPr sz="1100">
                <a:latin typeface="Roboto"/>
                <a:ea typeface="Roboto"/>
                <a:cs typeface="Roboto"/>
                <a:sym typeface="Roboto"/>
              </a:defRPr>
            </a:lvl9pPr>
          </a:lstStyle>
          <a:p/>
        </p:txBody>
      </p:sp>
      <p:sp>
        <p:nvSpPr>
          <p:cNvPr id="63" name="Google Shape;63;p11"/>
          <p:cNvSpPr txBox="1"/>
          <p:nvPr>
            <p:ph idx="2" type="body"/>
          </p:nvPr>
        </p:nvSpPr>
        <p:spPr>
          <a:xfrm>
            <a:off x="1036650" y="1233325"/>
            <a:ext cx="7217700" cy="3328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D6006D"/>
              </a:buClr>
              <a:buSzPts val="1400"/>
              <a:buChar char="●"/>
              <a:defRPr sz="1400"/>
            </a:lvl1pPr>
            <a:lvl2pPr indent="-311150" lvl="1" marL="914400" rtl="0">
              <a:spcBef>
                <a:spcPts val="0"/>
              </a:spcBef>
              <a:spcAft>
                <a:spcPts val="0"/>
              </a:spcAft>
              <a:buSzPts val="1300"/>
              <a:buFont typeface="Roboto"/>
              <a:buChar char="○"/>
              <a:defRPr sz="1300">
                <a:latin typeface="Roboto"/>
                <a:ea typeface="Roboto"/>
                <a:cs typeface="Roboto"/>
                <a:sym typeface="Roboto"/>
              </a:defRPr>
            </a:lvl2pPr>
            <a:lvl3pPr indent="-311150" lvl="2" marL="1371600" rtl="0">
              <a:spcBef>
                <a:spcPts val="0"/>
              </a:spcBef>
              <a:spcAft>
                <a:spcPts val="0"/>
              </a:spcAft>
              <a:buClr>
                <a:srgbClr val="F15F22"/>
              </a:buClr>
              <a:buSzPts val="1300"/>
              <a:buFont typeface="Roboto"/>
              <a:buChar char="■"/>
              <a:defRPr sz="1300">
                <a:latin typeface="Roboto"/>
                <a:ea typeface="Roboto"/>
                <a:cs typeface="Roboto"/>
                <a:sym typeface="Roboto"/>
              </a:defRPr>
            </a:lvl3pPr>
            <a:lvl4pPr indent="-311150" lvl="3" marL="1828800" rtl="0">
              <a:spcBef>
                <a:spcPts val="0"/>
              </a:spcBef>
              <a:spcAft>
                <a:spcPts val="0"/>
              </a:spcAft>
              <a:buSzPts val="1300"/>
              <a:buFont typeface="Roboto"/>
              <a:buChar char="●"/>
              <a:defRPr sz="1300">
                <a:latin typeface="Roboto"/>
                <a:ea typeface="Roboto"/>
                <a:cs typeface="Roboto"/>
                <a:sym typeface="Roboto"/>
              </a:defRPr>
            </a:lvl4pPr>
            <a:lvl5pPr indent="-311150" lvl="4" marL="2286000" rtl="0">
              <a:spcBef>
                <a:spcPts val="0"/>
              </a:spcBef>
              <a:spcAft>
                <a:spcPts val="0"/>
              </a:spcAft>
              <a:buSzPts val="1300"/>
              <a:buFont typeface="Roboto"/>
              <a:buChar char="○"/>
              <a:defRPr sz="1300">
                <a:latin typeface="Roboto"/>
                <a:ea typeface="Roboto"/>
                <a:cs typeface="Roboto"/>
                <a:sym typeface="Roboto"/>
              </a:defRPr>
            </a:lvl5pPr>
            <a:lvl6pPr indent="-311150" lvl="5" marL="2743200" rtl="0">
              <a:spcBef>
                <a:spcPts val="0"/>
              </a:spcBef>
              <a:spcAft>
                <a:spcPts val="0"/>
              </a:spcAft>
              <a:buSzPts val="1300"/>
              <a:buFont typeface="Roboto"/>
              <a:buChar char="■"/>
              <a:defRPr sz="1300">
                <a:latin typeface="Roboto"/>
                <a:ea typeface="Roboto"/>
                <a:cs typeface="Roboto"/>
                <a:sym typeface="Roboto"/>
              </a:defRPr>
            </a:lvl6pPr>
            <a:lvl7pPr indent="-311150" lvl="6" marL="3200400" rtl="0">
              <a:spcBef>
                <a:spcPts val="0"/>
              </a:spcBef>
              <a:spcAft>
                <a:spcPts val="0"/>
              </a:spcAft>
              <a:buSzPts val="1300"/>
              <a:buFont typeface="Roboto"/>
              <a:buChar char="●"/>
              <a:defRPr sz="1300">
                <a:latin typeface="Roboto"/>
                <a:ea typeface="Roboto"/>
                <a:cs typeface="Roboto"/>
                <a:sym typeface="Roboto"/>
              </a:defRPr>
            </a:lvl7pPr>
            <a:lvl8pPr indent="-311150" lvl="7" marL="3657600" rtl="0">
              <a:spcBef>
                <a:spcPts val="0"/>
              </a:spcBef>
              <a:spcAft>
                <a:spcPts val="0"/>
              </a:spcAft>
              <a:buSzPts val="1300"/>
              <a:buFont typeface="Roboto"/>
              <a:buChar char="○"/>
              <a:defRPr sz="1300">
                <a:latin typeface="Roboto"/>
                <a:ea typeface="Roboto"/>
                <a:cs typeface="Roboto"/>
                <a:sym typeface="Roboto"/>
              </a:defRPr>
            </a:lvl8pPr>
            <a:lvl9pPr indent="-311150" lvl="8" marL="4114800" rtl="0">
              <a:spcBef>
                <a:spcPts val="0"/>
              </a:spcBef>
              <a:spcAft>
                <a:spcPts val="0"/>
              </a:spcAft>
              <a:buSzPts val="1300"/>
              <a:buFont typeface="Roboto"/>
              <a:buChar char="■"/>
              <a:defRPr sz="1300">
                <a:latin typeface="Roboto"/>
                <a:ea typeface="Roboto"/>
                <a:cs typeface="Roboto"/>
                <a:sym typeface="Roboto"/>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no text">
  <p:cSld name="BIG_NUMBER">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12"/>
          <p:cNvSpPr txBox="1"/>
          <p:nvPr>
            <p:ph idx="1" type="body"/>
          </p:nvPr>
        </p:nvSpPr>
        <p:spPr>
          <a:xfrm>
            <a:off x="1036650" y="1030400"/>
            <a:ext cx="3420000" cy="35319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D6006D"/>
              </a:buClr>
              <a:buSzPts val="1600"/>
              <a:buChar char="●"/>
              <a:defRPr sz="1600"/>
            </a:lvl1pPr>
            <a:lvl2pPr indent="-317500" lvl="1" marL="914400" rtl="0">
              <a:spcBef>
                <a:spcPts val="0"/>
              </a:spcBef>
              <a:spcAft>
                <a:spcPts val="0"/>
              </a:spcAft>
              <a:buSzPts val="1400"/>
              <a:buFont typeface="Roboto"/>
              <a:buChar char="○"/>
              <a:defRPr>
                <a:latin typeface="Roboto"/>
                <a:ea typeface="Roboto"/>
                <a:cs typeface="Roboto"/>
                <a:sym typeface="Roboto"/>
              </a:defRPr>
            </a:lvl2pPr>
            <a:lvl3pPr indent="-317500" lvl="2" marL="1371600" rtl="0">
              <a:spcBef>
                <a:spcPts val="0"/>
              </a:spcBef>
              <a:spcAft>
                <a:spcPts val="0"/>
              </a:spcAft>
              <a:buClr>
                <a:srgbClr val="F15F22"/>
              </a:buClr>
              <a:buSzPts val="1400"/>
              <a:buFont typeface="Roboto"/>
              <a:buChar char="■"/>
              <a:defRPr>
                <a:latin typeface="Roboto"/>
                <a:ea typeface="Roboto"/>
                <a:cs typeface="Roboto"/>
                <a:sym typeface="Roboto"/>
              </a:defRPr>
            </a:lvl3pPr>
            <a:lvl4pPr indent="-317500" lvl="3" marL="1828800" rtl="0">
              <a:spcBef>
                <a:spcPts val="0"/>
              </a:spcBef>
              <a:spcAft>
                <a:spcPts val="0"/>
              </a:spcAft>
              <a:buSzPts val="1400"/>
              <a:buFont typeface="Roboto"/>
              <a:buChar char="●"/>
              <a:defRPr>
                <a:latin typeface="Roboto"/>
                <a:ea typeface="Roboto"/>
                <a:cs typeface="Roboto"/>
                <a:sym typeface="Roboto"/>
              </a:defRPr>
            </a:lvl4pPr>
            <a:lvl5pPr indent="-317500" lvl="4" marL="2286000" rtl="0">
              <a:spcBef>
                <a:spcPts val="0"/>
              </a:spcBef>
              <a:spcAft>
                <a:spcPts val="0"/>
              </a:spcAft>
              <a:buSzPts val="1400"/>
              <a:buFont typeface="Roboto"/>
              <a:buChar char="○"/>
              <a:defRPr>
                <a:latin typeface="Roboto"/>
                <a:ea typeface="Roboto"/>
                <a:cs typeface="Roboto"/>
                <a:sym typeface="Roboto"/>
              </a:defRPr>
            </a:lvl5pPr>
            <a:lvl6pPr indent="-317500" lvl="5" marL="2743200" rtl="0">
              <a:spcBef>
                <a:spcPts val="0"/>
              </a:spcBef>
              <a:spcAft>
                <a:spcPts val="0"/>
              </a:spcAft>
              <a:buSzPts val="1400"/>
              <a:buFont typeface="Roboto"/>
              <a:buChar char="■"/>
              <a:defRPr>
                <a:latin typeface="Roboto"/>
                <a:ea typeface="Roboto"/>
                <a:cs typeface="Roboto"/>
                <a:sym typeface="Roboto"/>
              </a:defRPr>
            </a:lvl6pPr>
            <a:lvl7pPr indent="-317500" lvl="6" marL="3200400" rtl="0">
              <a:spcBef>
                <a:spcPts val="0"/>
              </a:spcBef>
              <a:spcAft>
                <a:spcPts val="0"/>
              </a:spcAft>
              <a:buSzPts val="1400"/>
              <a:buFont typeface="Roboto"/>
              <a:buChar char="●"/>
              <a:defRPr>
                <a:latin typeface="Roboto"/>
                <a:ea typeface="Roboto"/>
                <a:cs typeface="Roboto"/>
                <a:sym typeface="Roboto"/>
              </a:defRPr>
            </a:lvl7pPr>
            <a:lvl8pPr indent="-317500" lvl="7" marL="3657600" rtl="0">
              <a:spcBef>
                <a:spcPts val="0"/>
              </a:spcBef>
              <a:spcAft>
                <a:spcPts val="0"/>
              </a:spcAft>
              <a:buSzPts val="1400"/>
              <a:buFont typeface="Roboto"/>
              <a:buChar char="○"/>
              <a:defRPr>
                <a:latin typeface="Roboto"/>
                <a:ea typeface="Roboto"/>
                <a:cs typeface="Roboto"/>
                <a:sym typeface="Roboto"/>
              </a:defRPr>
            </a:lvl8pPr>
            <a:lvl9pPr indent="-317500" lvl="8" marL="4114800" rtl="0">
              <a:spcBef>
                <a:spcPts val="0"/>
              </a:spcBef>
              <a:spcAft>
                <a:spcPts val="0"/>
              </a:spcAft>
              <a:buSzPts val="1400"/>
              <a:buFont typeface="Roboto"/>
              <a:buChar char="■"/>
              <a:defRPr>
                <a:latin typeface="Roboto"/>
                <a:ea typeface="Roboto"/>
                <a:cs typeface="Roboto"/>
                <a:sym typeface="Roboto"/>
              </a:defRPr>
            </a:lvl9pPr>
          </a:lstStyle>
          <a:p/>
        </p:txBody>
      </p:sp>
      <p:sp>
        <p:nvSpPr>
          <p:cNvPr id="66" name="Google Shape;66;p12"/>
          <p:cNvSpPr txBox="1"/>
          <p:nvPr>
            <p:ph idx="2" type="body"/>
          </p:nvPr>
        </p:nvSpPr>
        <p:spPr>
          <a:xfrm>
            <a:off x="4688025" y="1030400"/>
            <a:ext cx="3531300" cy="35319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rgbClr val="D6006D"/>
              </a:buClr>
              <a:buSzPts val="1600"/>
              <a:buChar char="●"/>
              <a:defRPr sz="1600"/>
            </a:lvl1pPr>
            <a:lvl2pPr indent="-317500" lvl="1" marL="914400" rtl="0">
              <a:spcBef>
                <a:spcPts val="0"/>
              </a:spcBef>
              <a:spcAft>
                <a:spcPts val="0"/>
              </a:spcAft>
              <a:buSzPts val="1400"/>
              <a:buFont typeface="Roboto"/>
              <a:buChar char="○"/>
              <a:defRPr>
                <a:latin typeface="Roboto"/>
                <a:ea typeface="Roboto"/>
                <a:cs typeface="Roboto"/>
                <a:sym typeface="Roboto"/>
              </a:defRPr>
            </a:lvl2pPr>
            <a:lvl3pPr indent="-317500" lvl="2" marL="1371600" rtl="0">
              <a:spcBef>
                <a:spcPts val="0"/>
              </a:spcBef>
              <a:spcAft>
                <a:spcPts val="0"/>
              </a:spcAft>
              <a:buClr>
                <a:srgbClr val="F15F22"/>
              </a:buClr>
              <a:buSzPts val="1400"/>
              <a:buFont typeface="Roboto"/>
              <a:buChar char="■"/>
              <a:defRPr>
                <a:latin typeface="Roboto"/>
                <a:ea typeface="Roboto"/>
                <a:cs typeface="Roboto"/>
                <a:sym typeface="Roboto"/>
              </a:defRPr>
            </a:lvl3pPr>
            <a:lvl4pPr indent="-317500" lvl="3" marL="1828800" rtl="0">
              <a:spcBef>
                <a:spcPts val="0"/>
              </a:spcBef>
              <a:spcAft>
                <a:spcPts val="0"/>
              </a:spcAft>
              <a:buSzPts val="1400"/>
              <a:buFont typeface="Roboto"/>
              <a:buChar char="●"/>
              <a:defRPr>
                <a:latin typeface="Roboto"/>
                <a:ea typeface="Roboto"/>
                <a:cs typeface="Roboto"/>
                <a:sym typeface="Roboto"/>
              </a:defRPr>
            </a:lvl4pPr>
            <a:lvl5pPr indent="-317500" lvl="4" marL="2286000" rtl="0">
              <a:spcBef>
                <a:spcPts val="0"/>
              </a:spcBef>
              <a:spcAft>
                <a:spcPts val="0"/>
              </a:spcAft>
              <a:buSzPts val="1400"/>
              <a:buFont typeface="Roboto"/>
              <a:buChar char="○"/>
              <a:defRPr>
                <a:latin typeface="Roboto"/>
                <a:ea typeface="Roboto"/>
                <a:cs typeface="Roboto"/>
                <a:sym typeface="Roboto"/>
              </a:defRPr>
            </a:lvl5pPr>
            <a:lvl6pPr indent="-317500" lvl="5" marL="2743200" rtl="0">
              <a:spcBef>
                <a:spcPts val="0"/>
              </a:spcBef>
              <a:spcAft>
                <a:spcPts val="0"/>
              </a:spcAft>
              <a:buSzPts val="1400"/>
              <a:buFont typeface="Roboto"/>
              <a:buChar char="■"/>
              <a:defRPr>
                <a:latin typeface="Roboto"/>
                <a:ea typeface="Roboto"/>
                <a:cs typeface="Roboto"/>
                <a:sym typeface="Roboto"/>
              </a:defRPr>
            </a:lvl6pPr>
            <a:lvl7pPr indent="-317500" lvl="6" marL="3200400" rtl="0">
              <a:spcBef>
                <a:spcPts val="0"/>
              </a:spcBef>
              <a:spcAft>
                <a:spcPts val="0"/>
              </a:spcAft>
              <a:buSzPts val="1400"/>
              <a:buFont typeface="Roboto"/>
              <a:buChar char="●"/>
              <a:defRPr>
                <a:latin typeface="Roboto"/>
                <a:ea typeface="Roboto"/>
                <a:cs typeface="Roboto"/>
                <a:sym typeface="Roboto"/>
              </a:defRPr>
            </a:lvl7pPr>
            <a:lvl8pPr indent="-317500" lvl="7" marL="3657600" rtl="0">
              <a:spcBef>
                <a:spcPts val="0"/>
              </a:spcBef>
              <a:spcAft>
                <a:spcPts val="0"/>
              </a:spcAft>
              <a:buSzPts val="1400"/>
              <a:buFont typeface="Roboto"/>
              <a:buChar char="○"/>
              <a:defRPr>
                <a:latin typeface="Roboto"/>
                <a:ea typeface="Roboto"/>
                <a:cs typeface="Roboto"/>
                <a:sym typeface="Roboto"/>
              </a:defRPr>
            </a:lvl8pPr>
            <a:lvl9pPr indent="-317500" lvl="8" marL="4114800" rtl="0">
              <a:spcBef>
                <a:spcPts val="0"/>
              </a:spcBef>
              <a:spcAft>
                <a:spcPts val="0"/>
              </a:spcAft>
              <a:buSzPts val="1400"/>
              <a:buFont typeface="Roboto"/>
              <a:buChar char="■"/>
              <a:defRPr>
                <a:latin typeface="Roboto"/>
                <a:ea typeface="Roboto"/>
                <a:cs typeface="Roboto"/>
                <a:sym typeface="Roboto"/>
              </a:defRPr>
            </a:lvl9pPr>
          </a:lstStyle>
          <a:p/>
        </p:txBody>
      </p:sp>
      <p:sp>
        <p:nvSpPr>
          <p:cNvPr id="67" name="Google Shape;67;p12"/>
          <p:cNvSpPr txBox="1"/>
          <p:nvPr>
            <p:ph type="title"/>
          </p:nvPr>
        </p:nvSpPr>
        <p:spPr>
          <a:xfrm>
            <a:off x="1029450" y="343375"/>
            <a:ext cx="7189800" cy="532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potlight" type="blank">
  <p:cSld name="BLANK">
    <p:bg>
      <p:bgPr>
        <a:blipFill>
          <a:blip r:embed="rId2">
            <a:alphaModFix/>
          </a:blip>
          <a:stretch>
            <a:fillRect/>
          </a:stretch>
        </a:blipFill>
      </p:bgPr>
    </p:bg>
    <p:spTree>
      <p:nvGrpSpPr>
        <p:cNvPr id="68" name="Shape 68"/>
        <p:cNvGrpSpPr/>
        <p:nvPr/>
      </p:nvGrpSpPr>
      <p:grpSpPr>
        <a:xfrm>
          <a:off x="0" y="0"/>
          <a:ext cx="0" cy="0"/>
          <a:chOff x="0" y="0"/>
          <a:chExt cx="0" cy="0"/>
        </a:xfrm>
      </p:grpSpPr>
      <p:sp>
        <p:nvSpPr>
          <p:cNvPr id="69" name="Google Shape;69;p13"/>
          <p:cNvSpPr txBox="1"/>
          <p:nvPr>
            <p:ph type="title"/>
          </p:nvPr>
        </p:nvSpPr>
        <p:spPr>
          <a:xfrm>
            <a:off x="2859050" y="343375"/>
            <a:ext cx="5395200" cy="532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 name="Google Shape;70;p13"/>
          <p:cNvSpPr txBox="1"/>
          <p:nvPr>
            <p:ph idx="1" type="body"/>
          </p:nvPr>
        </p:nvSpPr>
        <p:spPr>
          <a:xfrm>
            <a:off x="2859050" y="1030400"/>
            <a:ext cx="5395200" cy="35319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Clr>
                <a:srgbClr val="D6006D"/>
              </a:buClr>
              <a:buSzPts val="1600"/>
              <a:buChar char="●"/>
              <a:defRPr sz="1600"/>
            </a:lvl1pPr>
            <a:lvl2pPr indent="-317500" lvl="1" marL="914400" rtl="0">
              <a:spcBef>
                <a:spcPts val="0"/>
              </a:spcBef>
              <a:spcAft>
                <a:spcPts val="0"/>
              </a:spcAft>
              <a:buSzPts val="1400"/>
              <a:buFont typeface="Roboto"/>
              <a:buChar char="○"/>
              <a:defRPr>
                <a:latin typeface="Roboto"/>
                <a:ea typeface="Roboto"/>
                <a:cs typeface="Roboto"/>
                <a:sym typeface="Roboto"/>
              </a:defRPr>
            </a:lvl2pPr>
            <a:lvl3pPr indent="-317500" lvl="2" marL="1371600" rtl="0">
              <a:spcBef>
                <a:spcPts val="0"/>
              </a:spcBef>
              <a:spcAft>
                <a:spcPts val="0"/>
              </a:spcAft>
              <a:buClr>
                <a:srgbClr val="F15F22"/>
              </a:buClr>
              <a:buSzPts val="1400"/>
              <a:buFont typeface="Roboto"/>
              <a:buChar char="■"/>
              <a:defRPr>
                <a:latin typeface="Roboto"/>
                <a:ea typeface="Roboto"/>
                <a:cs typeface="Roboto"/>
                <a:sym typeface="Roboto"/>
              </a:defRPr>
            </a:lvl3pPr>
            <a:lvl4pPr indent="-317500" lvl="3" marL="1828800" rtl="0">
              <a:spcBef>
                <a:spcPts val="0"/>
              </a:spcBef>
              <a:spcAft>
                <a:spcPts val="0"/>
              </a:spcAft>
              <a:buSzPts val="1400"/>
              <a:buFont typeface="Roboto"/>
              <a:buChar char="●"/>
              <a:defRPr>
                <a:latin typeface="Roboto"/>
                <a:ea typeface="Roboto"/>
                <a:cs typeface="Roboto"/>
                <a:sym typeface="Roboto"/>
              </a:defRPr>
            </a:lvl4pPr>
            <a:lvl5pPr indent="-317500" lvl="4" marL="2286000" rtl="0">
              <a:spcBef>
                <a:spcPts val="0"/>
              </a:spcBef>
              <a:spcAft>
                <a:spcPts val="0"/>
              </a:spcAft>
              <a:buSzPts val="1400"/>
              <a:buFont typeface="Roboto"/>
              <a:buChar char="○"/>
              <a:defRPr>
                <a:latin typeface="Roboto"/>
                <a:ea typeface="Roboto"/>
                <a:cs typeface="Roboto"/>
                <a:sym typeface="Roboto"/>
              </a:defRPr>
            </a:lvl5pPr>
            <a:lvl6pPr indent="-317500" lvl="5" marL="2743200" rtl="0">
              <a:spcBef>
                <a:spcPts val="0"/>
              </a:spcBef>
              <a:spcAft>
                <a:spcPts val="0"/>
              </a:spcAft>
              <a:buSzPts val="1400"/>
              <a:buFont typeface="Roboto"/>
              <a:buChar char="■"/>
              <a:defRPr>
                <a:latin typeface="Roboto"/>
                <a:ea typeface="Roboto"/>
                <a:cs typeface="Roboto"/>
                <a:sym typeface="Roboto"/>
              </a:defRPr>
            </a:lvl6pPr>
            <a:lvl7pPr indent="-317500" lvl="6" marL="3200400" rtl="0">
              <a:spcBef>
                <a:spcPts val="0"/>
              </a:spcBef>
              <a:spcAft>
                <a:spcPts val="0"/>
              </a:spcAft>
              <a:buSzPts val="1400"/>
              <a:buFont typeface="Roboto"/>
              <a:buChar char="●"/>
              <a:defRPr>
                <a:latin typeface="Roboto"/>
                <a:ea typeface="Roboto"/>
                <a:cs typeface="Roboto"/>
                <a:sym typeface="Roboto"/>
              </a:defRPr>
            </a:lvl7pPr>
            <a:lvl8pPr indent="-317500" lvl="7" marL="3657600" rtl="0">
              <a:spcBef>
                <a:spcPts val="0"/>
              </a:spcBef>
              <a:spcAft>
                <a:spcPts val="0"/>
              </a:spcAft>
              <a:buSzPts val="1400"/>
              <a:buFont typeface="Roboto"/>
              <a:buChar char="○"/>
              <a:defRPr>
                <a:latin typeface="Roboto"/>
                <a:ea typeface="Roboto"/>
                <a:cs typeface="Roboto"/>
                <a:sym typeface="Roboto"/>
              </a:defRPr>
            </a:lvl8pPr>
            <a:lvl9pPr indent="-317500" lvl="8" marL="4114800" rtl="0">
              <a:spcBef>
                <a:spcPts val="0"/>
              </a:spcBef>
              <a:spcAft>
                <a:spcPts val="0"/>
              </a:spcAft>
              <a:buSzPts val="1400"/>
              <a:buFont typeface="Roboto"/>
              <a:buChar char="■"/>
              <a:defRPr>
                <a:latin typeface="Roboto"/>
                <a:ea typeface="Roboto"/>
                <a:cs typeface="Roboto"/>
                <a:sym typeface="Roboto"/>
              </a:defRPr>
            </a:lvl9pPr>
          </a:lstStyle>
          <a:p/>
        </p:txBody>
      </p:sp>
      <p:sp>
        <p:nvSpPr>
          <p:cNvPr id="71" name="Google Shape;71;p13"/>
          <p:cNvSpPr txBox="1"/>
          <p:nvPr>
            <p:ph idx="2" type="subTitle"/>
          </p:nvPr>
        </p:nvSpPr>
        <p:spPr>
          <a:xfrm>
            <a:off x="95800" y="882950"/>
            <a:ext cx="2314200" cy="336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600"/>
              <a:buNone/>
              <a:defRPr sz="1600">
                <a:solidFill>
                  <a:schemeClr val="lt1"/>
                </a:solidFill>
              </a:defRPr>
            </a:lvl1pPr>
            <a:lvl2pPr lvl="1">
              <a:spcBef>
                <a:spcPts val="0"/>
              </a:spcBef>
              <a:spcAft>
                <a:spcPts val="0"/>
              </a:spcAft>
              <a:buSzPts val="1600"/>
              <a:buFont typeface="Roboto"/>
              <a:buNone/>
              <a:defRPr sz="1600">
                <a:latin typeface="Roboto"/>
                <a:ea typeface="Roboto"/>
                <a:cs typeface="Roboto"/>
                <a:sym typeface="Roboto"/>
              </a:defRPr>
            </a:lvl2pPr>
            <a:lvl3pPr lvl="2">
              <a:spcBef>
                <a:spcPts val="0"/>
              </a:spcBef>
              <a:spcAft>
                <a:spcPts val="0"/>
              </a:spcAft>
              <a:buSzPts val="1600"/>
              <a:buFont typeface="Roboto"/>
              <a:buNone/>
              <a:defRPr sz="1600">
                <a:latin typeface="Roboto"/>
                <a:ea typeface="Roboto"/>
                <a:cs typeface="Roboto"/>
                <a:sym typeface="Roboto"/>
              </a:defRPr>
            </a:lvl3pPr>
            <a:lvl4pPr lvl="3">
              <a:spcBef>
                <a:spcPts val="0"/>
              </a:spcBef>
              <a:spcAft>
                <a:spcPts val="0"/>
              </a:spcAft>
              <a:buSzPts val="1600"/>
              <a:buFont typeface="Roboto"/>
              <a:buNone/>
              <a:defRPr sz="1600">
                <a:latin typeface="Roboto"/>
                <a:ea typeface="Roboto"/>
                <a:cs typeface="Roboto"/>
                <a:sym typeface="Roboto"/>
              </a:defRPr>
            </a:lvl4pPr>
            <a:lvl5pPr lvl="4">
              <a:spcBef>
                <a:spcPts val="0"/>
              </a:spcBef>
              <a:spcAft>
                <a:spcPts val="0"/>
              </a:spcAft>
              <a:buSzPts val="1600"/>
              <a:buFont typeface="Roboto"/>
              <a:buNone/>
              <a:defRPr sz="1600">
                <a:latin typeface="Roboto"/>
                <a:ea typeface="Roboto"/>
                <a:cs typeface="Roboto"/>
                <a:sym typeface="Roboto"/>
              </a:defRPr>
            </a:lvl5pPr>
            <a:lvl6pPr lvl="5">
              <a:spcBef>
                <a:spcPts val="0"/>
              </a:spcBef>
              <a:spcAft>
                <a:spcPts val="0"/>
              </a:spcAft>
              <a:buSzPts val="1600"/>
              <a:buFont typeface="Roboto"/>
              <a:buNone/>
              <a:defRPr sz="1600">
                <a:latin typeface="Roboto"/>
                <a:ea typeface="Roboto"/>
                <a:cs typeface="Roboto"/>
                <a:sym typeface="Roboto"/>
              </a:defRPr>
            </a:lvl6pPr>
            <a:lvl7pPr lvl="6">
              <a:spcBef>
                <a:spcPts val="0"/>
              </a:spcBef>
              <a:spcAft>
                <a:spcPts val="0"/>
              </a:spcAft>
              <a:buSzPts val="1600"/>
              <a:buFont typeface="Roboto"/>
              <a:buNone/>
              <a:defRPr sz="1600">
                <a:latin typeface="Roboto"/>
                <a:ea typeface="Roboto"/>
                <a:cs typeface="Roboto"/>
                <a:sym typeface="Roboto"/>
              </a:defRPr>
            </a:lvl7pPr>
            <a:lvl8pPr lvl="7">
              <a:spcBef>
                <a:spcPts val="0"/>
              </a:spcBef>
              <a:spcAft>
                <a:spcPts val="0"/>
              </a:spcAft>
              <a:buSzPts val="1600"/>
              <a:buFont typeface="Roboto"/>
              <a:buNone/>
              <a:defRPr sz="1600">
                <a:latin typeface="Roboto"/>
                <a:ea typeface="Roboto"/>
                <a:cs typeface="Roboto"/>
                <a:sym typeface="Roboto"/>
              </a:defRPr>
            </a:lvl8pPr>
            <a:lvl9pPr lvl="8">
              <a:spcBef>
                <a:spcPts val="0"/>
              </a:spcBef>
              <a:spcAft>
                <a:spcPts val="0"/>
              </a:spcAft>
              <a:buSzPts val="1600"/>
              <a:buFont typeface="Roboto"/>
              <a:buNone/>
              <a:defRPr sz="1600">
                <a:latin typeface="Roboto"/>
                <a:ea typeface="Roboto"/>
                <a:cs typeface="Roboto"/>
                <a:sym typeface="Roboto"/>
              </a:defRPr>
            </a:lvl9pPr>
          </a:lstStyle>
          <a:p/>
        </p:txBody>
      </p:sp>
      <p:sp>
        <p:nvSpPr>
          <p:cNvPr id="72" name="Google Shape;72;p13"/>
          <p:cNvSpPr txBox="1"/>
          <p:nvPr>
            <p:ph idx="3" type="body"/>
          </p:nvPr>
        </p:nvSpPr>
        <p:spPr>
          <a:xfrm>
            <a:off x="112125" y="1373475"/>
            <a:ext cx="2314200" cy="3321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Font typeface="Roboto"/>
              <a:buChar char="○"/>
              <a:defRPr sz="1200">
                <a:latin typeface="Roboto"/>
                <a:ea typeface="Roboto"/>
                <a:cs typeface="Roboto"/>
                <a:sym typeface="Roboto"/>
              </a:defRPr>
            </a:lvl2pPr>
            <a:lvl3pPr indent="-304800" lvl="2" marL="1371600">
              <a:spcBef>
                <a:spcPts val="0"/>
              </a:spcBef>
              <a:spcAft>
                <a:spcPts val="0"/>
              </a:spcAft>
              <a:buSzPts val="1200"/>
              <a:buFont typeface="Roboto"/>
              <a:buChar char="■"/>
              <a:defRPr sz="1200">
                <a:latin typeface="Roboto"/>
                <a:ea typeface="Roboto"/>
                <a:cs typeface="Roboto"/>
                <a:sym typeface="Roboto"/>
              </a:defRPr>
            </a:lvl3pPr>
            <a:lvl4pPr indent="-304800" lvl="3" marL="1828800">
              <a:spcBef>
                <a:spcPts val="0"/>
              </a:spcBef>
              <a:spcAft>
                <a:spcPts val="0"/>
              </a:spcAft>
              <a:buSzPts val="1200"/>
              <a:buFont typeface="Roboto"/>
              <a:buChar char="●"/>
              <a:defRPr sz="1200">
                <a:latin typeface="Roboto"/>
                <a:ea typeface="Roboto"/>
                <a:cs typeface="Roboto"/>
                <a:sym typeface="Roboto"/>
              </a:defRPr>
            </a:lvl4pPr>
            <a:lvl5pPr indent="-304800" lvl="4" marL="2286000">
              <a:spcBef>
                <a:spcPts val="0"/>
              </a:spcBef>
              <a:spcAft>
                <a:spcPts val="0"/>
              </a:spcAft>
              <a:buSzPts val="1200"/>
              <a:buFont typeface="Roboto"/>
              <a:buChar char="○"/>
              <a:defRPr sz="1200">
                <a:latin typeface="Roboto"/>
                <a:ea typeface="Roboto"/>
                <a:cs typeface="Roboto"/>
                <a:sym typeface="Roboto"/>
              </a:defRPr>
            </a:lvl5pPr>
            <a:lvl6pPr indent="-304800" lvl="5" marL="2743200">
              <a:spcBef>
                <a:spcPts val="0"/>
              </a:spcBef>
              <a:spcAft>
                <a:spcPts val="0"/>
              </a:spcAft>
              <a:buSzPts val="1200"/>
              <a:buFont typeface="Roboto"/>
              <a:buChar char="■"/>
              <a:defRPr sz="1200">
                <a:latin typeface="Roboto"/>
                <a:ea typeface="Roboto"/>
                <a:cs typeface="Roboto"/>
                <a:sym typeface="Roboto"/>
              </a:defRPr>
            </a:lvl6pPr>
            <a:lvl7pPr indent="-304800" lvl="6" marL="3200400">
              <a:spcBef>
                <a:spcPts val="0"/>
              </a:spcBef>
              <a:spcAft>
                <a:spcPts val="0"/>
              </a:spcAft>
              <a:buSzPts val="1200"/>
              <a:buFont typeface="Roboto"/>
              <a:buChar char="●"/>
              <a:defRPr sz="1200">
                <a:latin typeface="Roboto"/>
                <a:ea typeface="Roboto"/>
                <a:cs typeface="Roboto"/>
                <a:sym typeface="Roboto"/>
              </a:defRPr>
            </a:lvl7pPr>
            <a:lvl8pPr indent="-304800" lvl="7" marL="3657600">
              <a:spcBef>
                <a:spcPts val="0"/>
              </a:spcBef>
              <a:spcAft>
                <a:spcPts val="0"/>
              </a:spcAft>
              <a:buSzPts val="1200"/>
              <a:buFont typeface="Roboto"/>
              <a:buChar char="○"/>
              <a:defRPr sz="1200">
                <a:latin typeface="Roboto"/>
                <a:ea typeface="Roboto"/>
                <a:cs typeface="Roboto"/>
                <a:sym typeface="Roboto"/>
              </a:defRPr>
            </a:lvl8pPr>
            <a:lvl9pPr indent="-304800" lvl="8" marL="4114800">
              <a:spcBef>
                <a:spcPts val="0"/>
              </a:spcBef>
              <a:spcAft>
                <a:spcPts val="0"/>
              </a:spcAft>
              <a:buSzPts val="1200"/>
              <a:buFont typeface="Roboto"/>
              <a:buChar char="■"/>
              <a:defRPr sz="1200">
                <a:latin typeface="Roboto"/>
                <a:ea typeface="Roboto"/>
                <a:cs typeface="Roboto"/>
                <a:sym typeface="Robot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potlight">
  <p:cSld name="CUSTOM_1">
    <p:bg>
      <p:bgPr>
        <a:blipFill>
          <a:blip r:embed="rId2">
            <a:alphaModFix/>
          </a:blip>
          <a:stretch>
            <a:fillRect/>
          </a:stretch>
        </a:blipFill>
      </p:bgPr>
    </p:bg>
    <p:spTree>
      <p:nvGrpSpPr>
        <p:cNvPr id="73" name="Shape 73"/>
        <p:cNvGrpSpPr/>
        <p:nvPr/>
      </p:nvGrpSpPr>
      <p:grpSpPr>
        <a:xfrm>
          <a:off x="0" y="0"/>
          <a:ext cx="0" cy="0"/>
          <a:chOff x="0" y="0"/>
          <a:chExt cx="0" cy="0"/>
        </a:xfrm>
      </p:grpSpPr>
      <p:sp>
        <p:nvSpPr>
          <p:cNvPr id="74" name="Google Shape;74;p14"/>
          <p:cNvSpPr txBox="1"/>
          <p:nvPr>
            <p:ph type="title"/>
          </p:nvPr>
        </p:nvSpPr>
        <p:spPr>
          <a:xfrm>
            <a:off x="343350" y="336375"/>
            <a:ext cx="5395200" cy="532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Font typeface="Roboto"/>
              <a:buNone/>
              <a:defRPr sz="3000">
                <a:latin typeface="Roboto"/>
                <a:ea typeface="Roboto"/>
                <a:cs typeface="Roboto"/>
                <a:sym typeface="Roboto"/>
              </a:defRPr>
            </a:lvl2pPr>
            <a:lvl3pPr lvl="2" rtl="0">
              <a:spcBef>
                <a:spcPts val="0"/>
              </a:spcBef>
              <a:spcAft>
                <a:spcPts val="0"/>
              </a:spcAft>
              <a:buSzPts val="3000"/>
              <a:buFont typeface="Roboto"/>
              <a:buNone/>
              <a:defRPr sz="3000">
                <a:latin typeface="Roboto"/>
                <a:ea typeface="Roboto"/>
                <a:cs typeface="Roboto"/>
                <a:sym typeface="Roboto"/>
              </a:defRPr>
            </a:lvl3pPr>
            <a:lvl4pPr lvl="3" rtl="0">
              <a:spcBef>
                <a:spcPts val="0"/>
              </a:spcBef>
              <a:spcAft>
                <a:spcPts val="0"/>
              </a:spcAft>
              <a:buSzPts val="3000"/>
              <a:buFont typeface="Roboto"/>
              <a:buNone/>
              <a:defRPr sz="3000">
                <a:latin typeface="Roboto"/>
                <a:ea typeface="Roboto"/>
                <a:cs typeface="Roboto"/>
                <a:sym typeface="Roboto"/>
              </a:defRPr>
            </a:lvl4pPr>
            <a:lvl5pPr lvl="4" rtl="0">
              <a:spcBef>
                <a:spcPts val="0"/>
              </a:spcBef>
              <a:spcAft>
                <a:spcPts val="0"/>
              </a:spcAft>
              <a:buSzPts val="3000"/>
              <a:buFont typeface="Roboto"/>
              <a:buNone/>
              <a:defRPr sz="3000">
                <a:latin typeface="Roboto"/>
                <a:ea typeface="Roboto"/>
                <a:cs typeface="Roboto"/>
                <a:sym typeface="Roboto"/>
              </a:defRPr>
            </a:lvl5pPr>
            <a:lvl6pPr lvl="5" rtl="0">
              <a:spcBef>
                <a:spcPts val="0"/>
              </a:spcBef>
              <a:spcAft>
                <a:spcPts val="0"/>
              </a:spcAft>
              <a:buSzPts val="3000"/>
              <a:buFont typeface="Roboto"/>
              <a:buNone/>
              <a:defRPr sz="3000">
                <a:latin typeface="Roboto"/>
                <a:ea typeface="Roboto"/>
                <a:cs typeface="Roboto"/>
                <a:sym typeface="Roboto"/>
              </a:defRPr>
            </a:lvl6pPr>
            <a:lvl7pPr lvl="6" rtl="0">
              <a:spcBef>
                <a:spcPts val="0"/>
              </a:spcBef>
              <a:spcAft>
                <a:spcPts val="0"/>
              </a:spcAft>
              <a:buSzPts val="3000"/>
              <a:buFont typeface="Roboto"/>
              <a:buNone/>
              <a:defRPr sz="3000">
                <a:latin typeface="Roboto"/>
                <a:ea typeface="Roboto"/>
                <a:cs typeface="Roboto"/>
                <a:sym typeface="Roboto"/>
              </a:defRPr>
            </a:lvl7pPr>
            <a:lvl8pPr lvl="7" rtl="0">
              <a:spcBef>
                <a:spcPts val="0"/>
              </a:spcBef>
              <a:spcAft>
                <a:spcPts val="0"/>
              </a:spcAft>
              <a:buSzPts val="3000"/>
              <a:buFont typeface="Roboto"/>
              <a:buNone/>
              <a:defRPr sz="3000">
                <a:latin typeface="Roboto"/>
                <a:ea typeface="Roboto"/>
                <a:cs typeface="Roboto"/>
                <a:sym typeface="Roboto"/>
              </a:defRPr>
            </a:lvl8pPr>
            <a:lvl9pPr lvl="8" rtl="0">
              <a:spcBef>
                <a:spcPts val="0"/>
              </a:spcBef>
              <a:spcAft>
                <a:spcPts val="0"/>
              </a:spcAft>
              <a:buSzPts val="3000"/>
              <a:buFont typeface="Roboto"/>
              <a:buNone/>
              <a:defRPr sz="3000">
                <a:latin typeface="Roboto"/>
                <a:ea typeface="Roboto"/>
                <a:cs typeface="Roboto"/>
                <a:sym typeface="Roboto"/>
              </a:defRPr>
            </a:lvl9pPr>
          </a:lstStyle>
          <a:p/>
        </p:txBody>
      </p:sp>
      <p:sp>
        <p:nvSpPr>
          <p:cNvPr id="75" name="Google Shape;75;p14"/>
          <p:cNvSpPr txBox="1"/>
          <p:nvPr>
            <p:ph idx="1" type="body"/>
          </p:nvPr>
        </p:nvSpPr>
        <p:spPr>
          <a:xfrm>
            <a:off x="343350" y="1023400"/>
            <a:ext cx="5395200" cy="35319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Clr>
                <a:srgbClr val="D6006D"/>
              </a:buClr>
              <a:buSzPts val="1600"/>
              <a:buChar char="●"/>
              <a:defRPr sz="1600"/>
            </a:lvl1pPr>
            <a:lvl2pPr indent="-317500" lvl="1" marL="914400" rtl="0">
              <a:spcBef>
                <a:spcPts val="0"/>
              </a:spcBef>
              <a:spcAft>
                <a:spcPts val="0"/>
              </a:spcAft>
              <a:buSzPts val="1400"/>
              <a:buFont typeface="Roboto"/>
              <a:buChar char="○"/>
              <a:defRPr>
                <a:latin typeface="Roboto"/>
                <a:ea typeface="Roboto"/>
                <a:cs typeface="Roboto"/>
                <a:sym typeface="Roboto"/>
              </a:defRPr>
            </a:lvl2pPr>
            <a:lvl3pPr indent="-317500" lvl="2" marL="1371600" rtl="0">
              <a:spcBef>
                <a:spcPts val="0"/>
              </a:spcBef>
              <a:spcAft>
                <a:spcPts val="0"/>
              </a:spcAft>
              <a:buClr>
                <a:srgbClr val="F15F22"/>
              </a:buClr>
              <a:buSzPts val="1400"/>
              <a:buFont typeface="Roboto"/>
              <a:buChar char="■"/>
              <a:defRPr>
                <a:latin typeface="Roboto"/>
                <a:ea typeface="Roboto"/>
                <a:cs typeface="Roboto"/>
                <a:sym typeface="Roboto"/>
              </a:defRPr>
            </a:lvl3pPr>
            <a:lvl4pPr indent="-317500" lvl="3" marL="1828800" rtl="0">
              <a:spcBef>
                <a:spcPts val="0"/>
              </a:spcBef>
              <a:spcAft>
                <a:spcPts val="0"/>
              </a:spcAft>
              <a:buSzPts val="1400"/>
              <a:buFont typeface="Roboto"/>
              <a:buChar char="●"/>
              <a:defRPr>
                <a:latin typeface="Roboto"/>
                <a:ea typeface="Roboto"/>
                <a:cs typeface="Roboto"/>
                <a:sym typeface="Roboto"/>
              </a:defRPr>
            </a:lvl4pPr>
            <a:lvl5pPr indent="-317500" lvl="4" marL="2286000" rtl="0">
              <a:spcBef>
                <a:spcPts val="0"/>
              </a:spcBef>
              <a:spcAft>
                <a:spcPts val="0"/>
              </a:spcAft>
              <a:buSzPts val="1400"/>
              <a:buFont typeface="Roboto"/>
              <a:buChar char="○"/>
              <a:defRPr>
                <a:latin typeface="Roboto"/>
                <a:ea typeface="Roboto"/>
                <a:cs typeface="Roboto"/>
                <a:sym typeface="Roboto"/>
              </a:defRPr>
            </a:lvl5pPr>
            <a:lvl6pPr indent="-317500" lvl="5" marL="2743200" rtl="0">
              <a:spcBef>
                <a:spcPts val="0"/>
              </a:spcBef>
              <a:spcAft>
                <a:spcPts val="0"/>
              </a:spcAft>
              <a:buSzPts val="1400"/>
              <a:buFont typeface="Roboto"/>
              <a:buChar char="■"/>
              <a:defRPr>
                <a:latin typeface="Roboto"/>
                <a:ea typeface="Roboto"/>
                <a:cs typeface="Roboto"/>
                <a:sym typeface="Roboto"/>
              </a:defRPr>
            </a:lvl6pPr>
            <a:lvl7pPr indent="-317500" lvl="6" marL="3200400" rtl="0">
              <a:spcBef>
                <a:spcPts val="0"/>
              </a:spcBef>
              <a:spcAft>
                <a:spcPts val="0"/>
              </a:spcAft>
              <a:buSzPts val="1400"/>
              <a:buFont typeface="Roboto"/>
              <a:buChar char="●"/>
              <a:defRPr>
                <a:latin typeface="Roboto"/>
                <a:ea typeface="Roboto"/>
                <a:cs typeface="Roboto"/>
                <a:sym typeface="Roboto"/>
              </a:defRPr>
            </a:lvl7pPr>
            <a:lvl8pPr indent="-317500" lvl="7" marL="3657600" rtl="0">
              <a:spcBef>
                <a:spcPts val="0"/>
              </a:spcBef>
              <a:spcAft>
                <a:spcPts val="0"/>
              </a:spcAft>
              <a:buSzPts val="1400"/>
              <a:buFont typeface="Roboto"/>
              <a:buChar char="○"/>
              <a:defRPr>
                <a:latin typeface="Roboto"/>
                <a:ea typeface="Roboto"/>
                <a:cs typeface="Roboto"/>
                <a:sym typeface="Roboto"/>
              </a:defRPr>
            </a:lvl8pPr>
            <a:lvl9pPr indent="-317500" lvl="8" marL="4114800" rtl="0">
              <a:spcBef>
                <a:spcPts val="0"/>
              </a:spcBef>
              <a:spcAft>
                <a:spcPts val="0"/>
              </a:spcAft>
              <a:buSzPts val="1400"/>
              <a:buFont typeface="Roboto"/>
              <a:buChar char="■"/>
              <a:defRPr>
                <a:latin typeface="Roboto"/>
                <a:ea typeface="Roboto"/>
                <a:cs typeface="Roboto"/>
                <a:sym typeface="Roboto"/>
              </a:defRPr>
            </a:lvl9pPr>
          </a:lstStyle>
          <a:p/>
        </p:txBody>
      </p:sp>
      <p:sp>
        <p:nvSpPr>
          <p:cNvPr id="76" name="Google Shape;76;p14"/>
          <p:cNvSpPr txBox="1"/>
          <p:nvPr>
            <p:ph idx="2" type="subTitle"/>
          </p:nvPr>
        </p:nvSpPr>
        <p:spPr>
          <a:xfrm>
            <a:off x="6724875" y="868875"/>
            <a:ext cx="2314200" cy="336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600"/>
              <a:buNone/>
              <a:defRPr sz="1600">
                <a:solidFill>
                  <a:schemeClr val="lt1"/>
                </a:solidFill>
              </a:defRPr>
            </a:lvl1pPr>
            <a:lvl2pPr lvl="1" rtl="0">
              <a:spcBef>
                <a:spcPts val="0"/>
              </a:spcBef>
              <a:spcAft>
                <a:spcPts val="0"/>
              </a:spcAft>
              <a:buSzPts val="1600"/>
              <a:buFont typeface="Roboto"/>
              <a:buNone/>
              <a:defRPr sz="1600">
                <a:latin typeface="Roboto"/>
                <a:ea typeface="Roboto"/>
                <a:cs typeface="Roboto"/>
                <a:sym typeface="Roboto"/>
              </a:defRPr>
            </a:lvl2pPr>
            <a:lvl3pPr lvl="2" rtl="0">
              <a:spcBef>
                <a:spcPts val="0"/>
              </a:spcBef>
              <a:spcAft>
                <a:spcPts val="0"/>
              </a:spcAft>
              <a:buSzPts val="1600"/>
              <a:buFont typeface="Roboto"/>
              <a:buNone/>
              <a:defRPr sz="1600">
                <a:latin typeface="Roboto"/>
                <a:ea typeface="Roboto"/>
                <a:cs typeface="Roboto"/>
                <a:sym typeface="Roboto"/>
              </a:defRPr>
            </a:lvl3pPr>
            <a:lvl4pPr lvl="3" rtl="0">
              <a:spcBef>
                <a:spcPts val="0"/>
              </a:spcBef>
              <a:spcAft>
                <a:spcPts val="0"/>
              </a:spcAft>
              <a:buSzPts val="1600"/>
              <a:buFont typeface="Roboto"/>
              <a:buNone/>
              <a:defRPr sz="1600">
                <a:latin typeface="Roboto"/>
                <a:ea typeface="Roboto"/>
                <a:cs typeface="Roboto"/>
                <a:sym typeface="Roboto"/>
              </a:defRPr>
            </a:lvl4pPr>
            <a:lvl5pPr lvl="4" rtl="0">
              <a:spcBef>
                <a:spcPts val="0"/>
              </a:spcBef>
              <a:spcAft>
                <a:spcPts val="0"/>
              </a:spcAft>
              <a:buSzPts val="1600"/>
              <a:buFont typeface="Roboto"/>
              <a:buNone/>
              <a:defRPr sz="1600">
                <a:latin typeface="Roboto"/>
                <a:ea typeface="Roboto"/>
                <a:cs typeface="Roboto"/>
                <a:sym typeface="Roboto"/>
              </a:defRPr>
            </a:lvl5pPr>
            <a:lvl6pPr lvl="5" rtl="0">
              <a:spcBef>
                <a:spcPts val="0"/>
              </a:spcBef>
              <a:spcAft>
                <a:spcPts val="0"/>
              </a:spcAft>
              <a:buSzPts val="1600"/>
              <a:buFont typeface="Roboto"/>
              <a:buNone/>
              <a:defRPr sz="1600">
                <a:latin typeface="Roboto"/>
                <a:ea typeface="Roboto"/>
                <a:cs typeface="Roboto"/>
                <a:sym typeface="Roboto"/>
              </a:defRPr>
            </a:lvl6pPr>
            <a:lvl7pPr lvl="6" rtl="0">
              <a:spcBef>
                <a:spcPts val="0"/>
              </a:spcBef>
              <a:spcAft>
                <a:spcPts val="0"/>
              </a:spcAft>
              <a:buSzPts val="1600"/>
              <a:buFont typeface="Roboto"/>
              <a:buNone/>
              <a:defRPr sz="1600">
                <a:latin typeface="Roboto"/>
                <a:ea typeface="Roboto"/>
                <a:cs typeface="Roboto"/>
                <a:sym typeface="Roboto"/>
              </a:defRPr>
            </a:lvl7pPr>
            <a:lvl8pPr lvl="7" rtl="0">
              <a:spcBef>
                <a:spcPts val="0"/>
              </a:spcBef>
              <a:spcAft>
                <a:spcPts val="0"/>
              </a:spcAft>
              <a:buSzPts val="1600"/>
              <a:buFont typeface="Roboto"/>
              <a:buNone/>
              <a:defRPr sz="1600">
                <a:latin typeface="Roboto"/>
                <a:ea typeface="Roboto"/>
                <a:cs typeface="Roboto"/>
                <a:sym typeface="Roboto"/>
              </a:defRPr>
            </a:lvl8pPr>
            <a:lvl9pPr lvl="8" rtl="0">
              <a:spcBef>
                <a:spcPts val="0"/>
              </a:spcBef>
              <a:spcAft>
                <a:spcPts val="0"/>
              </a:spcAft>
              <a:buSzPts val="1600"/>
              <a:buFont typeface="Roboto"/>
              <a:buNone/>
              <a:defRPr sz="1600">
                <a:latin typeface="Roboto"/>
                <a:ea typeface="Roboto"/>
                <a:cs typeface="Roboto"/>
                <a:sym typeface="Roboto"/>
              </a:defRPr>
            </a:lvl9pPr>
          </a:lstStyle>
          <a:p/>
        </p:txBody>
      </p:sp>
      <p:sp>
        <p:nvSpPr>
          <p:cNvPr id="77" name="Google Shape;77;p14"/>
          <p:cNvSpPr txBox="1"/>
          <p:nvPr>
            <p:ph idx="3" type="body"/>
          </p:nvPr>
        </p:nvSpPr>
        <p:spPr>
          <a:xfrm>
            <a:off x="6741200" y="1359400"/>
            <a:ext cx="2314200" cy="33216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Font typeface="Roboto"/>
              <a:buChar char="○"/>
              <a:defRPr sz="1200">
                <a:latin typeface="Roboto"/>
                <a:ea typeface="Roboto"/>
                <a:cs typeface="Roboto"/>
                <a:sym typeface="Roboto"/>
              </a:defRPr>
            </a:lvl2pPr>
            <a:lvl3pPr indent="-304800" lvl="2" marL="1371600" rtl="0">
              <a:spcBef>
                <a:spcPts val="0"/>
              </a:spcBef>
              <a:spcAft>
                <a:spcPts val="0"/>
              </a:spcAft>
              <a:buSzPts val="1200"/>
              <a:buFont typeface="Roboto"/>
              <a:buChar char="■"/>
              <a:defRPr sz="1200">
                <a:latin typeface="Roboto"/>
                <a:ea typeface="Roboto"/>
                <a:cs typeface="Roboto"/>
                <a:sym typeface="Roboto"/>
              </a:defRPr>
            </a:lvl3pPr>
            <a:lvl4pPr indent="-304800" lvl="3" marL="1828800" rtl="0">
              <a:spcBef>
                <a:spcPts val="0"/>
              </a:spcBef>
              <a:spcAft>
                <a:spcPts val="0"/>
              </a:spcAft>
              <a:buSzPts val="1200"/>
              <a:buFont typeface="Roboto"/>
              <a:buChar char="●"/>
              <a:defRPr sz="1200">
                <a:latin typeface="Roboto"/>
                <a:ea typeface="Roboto"/>
                <a:cs typeface="Roboto"/>
                <a:sym typeface="Roboto"/>
              </a:defRPr>
            </a:lvl4pPr>
            <a:lvl5pPr indent="-304800" lvl="4" marL="2286000" rtl="0">
              <a:spcBef>
                <a:spcPts val="0"/>
              </a:spcBef>
              <a:spcAft>
                <a:spcPts val="0"/>
              </a:spcAft>
              <a:buSzPts val="1200"/>
              <a:buFont typeface="Roboto"/>
              <a:buChar char="○"/>
              <a:defRPr sz="1200">
                <a:latin typeface="Roboto"/>
                <a:ea typeface="Roboto"/>
                <a:cs typeface="Roboto"/>
                <a:sym typeface="Roboto"/>
              </a:defRPr>
            </a:lvl5pPr>
            <a:lvl6pPr indent="-304800" lvl="5" marL="2743200" rtl="0">
              <a:spcBef>
                <a:spcPts val="0"/>
              </a:spcBef>
              <a:spcAft>
                <a:spcPts val="0"/>
              </a:spcAft>
              <a:buSzPts val="1200"/>
              <a:buFont typeface="Roboto"/>
              <a:buChar char="■"/>
              <a:defRPr sz="1200">
                <a:latin typeface="Roboto"/>
                <a:ea typeface="Roboto"/>
                <a:cs typeface="Roboto"/>
                <a:sym typeface="Roboto"/>
              </a:defRPr>
            </a:lvl6pPr>
            <a:lvl7pPr indent="-304800" lvl="6" marL="3200400" rtl="0">
              <a:spcBef>
                <a:spcPts val="0"/>
              </a:spcBef>
              <a:spcAft>
                <a:spcPts val="0"/>
              </a:spcAft>
              <a:buSzPts val="1200"/>
              <a:buFont typeface="Roboto"/>
              <a:buChar char="●"/>
              <a:defRPr sz="1200">
                <a:latin typeface="Roboto"/>
                <a:ea typeface="Roboto"/>
                <a:cs typeface="Roboto"/>
                <a:sym typeface="Roboto"/>
              </a:defRPr>
            </a:lvl7pPr>
            <a:lvl8pPr indent="-304800" lvl="7" marL="3657600" rtl="0">
              <a:spcBef>
                <a:spcPts val="0"/>
              </a:spcBef>
              <a:spcAft>
                <a:spcPts val="0"/>
              </a:spcAft>
              <a:buSzPts val="1200"/>
              <a:buFont typeface="Roboto"/>
              <a:buChar char="○"/>
              <a:defRPr sz="1200">
                <a:latin typeface="Roboto"/>
                <a:ea typeface="Roboto"/>
                <a:cs typeface="Roboto"/>
                <a:sym typeface="Roboto"/>
              </a:defRPr>
            </a:lvl8pPr>
            <a:lvl9pPr indent="-304800" lvl="8" marL="4114800" rtl="0">
              <a:spcBef>
                <a:spcPts val="0"/>
              </a:spcBef>
              <a:spcAft>
                <a:spcPts val="0"/>
              </a:spcAft>
              <a:buSzPts val="1200"/>
              <a:buFont typeface="Roboto"/>
              <a:buChar char="■"/>
              <a:defRPr sz="1200">
                <a:latin typeface="Roboto"/>
                <a:ea typeface="Roboto"/>
                <a:cs typeface="Roboto"/>
                <a:sym typeface="Roboto"/>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llar Spotlight 1">
  <p:cSld name="CUSTOM_2">
    <p:bg>
      <p:bgPr>
        <a:blipFill>
          <a:blip r:embed="rId2">
            <a:alphaModFix/>
          </a:blip>
          <a:stretch>
            <a:fillRect/>
          </a:stretch>
        </a:blipFill>
      </p:bgPr>
    </p:bg>
    <p:spTree>
      <p:nvGrpSpPr>
        <p:cNvPr id="78" name="Shape 78"/>
        <p:cNvGrpSpPr/>
        <p:nvPr/>
      </p:nvGrpSpPr>
      <p:grpSpPr>
        <a:xfrm>
          <a:off x="0" y="0"/>
          <a:ext cx="0" cy="0"/>
          <a:chOff x="0" y="0"/>
          <a:chExt cx="0" cy="0"/>
        </a:xfrm>
      </p:grpSpPr>
      <p:grpSp>
        <p:nvGrpSpPr>
          <p:cNvPr id="79" name="Google Shape;79;p15"/>
          <p:cNvGrpSpPr/>
          <p:nvPr/>
        </p:nvGrpSpPr>
        <p:grpSpPr>
          <a:xfrm>
            <a:off x="6117780" y="1336950"/>
            <a:ext cx="1786784" cy="3578693"/>
            <a:chOff x="5990668" y="1708493"/>
            <a:chExt cx="1428170" cy="3021779"/>
          </a:xfrm>
        </p:grpSpPr>
        <p:grpSp>
          <p:nvGrpSpPr>
            <p:cNvPr id="80" name="Google Shape;80;p15"/>
            <p:cNvGrpSpPr/>
            <p:nvPr/>
          </p:nvGrpSpPr>
          <p:grpSpPr>
            <a:xfrm rot="-5400000">
              <a:off x="7211661" y="2107075"/>
              <a:ext cx="237338" cy="177018"/>
              <a:chOff x="0" y="0"/>
              <a:chExt cx="812800" cy="711200"/>
            </a:xfrm>
          </p:grpSpPr>
          <p:sp>
            <p:nvSpPr>
              <p:cNvPr id="81" name="Google Shape;81;p15"/>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D41870"/>
              </a:solidFill>
              <a:ln>
                <a:noFill/>
              </a:ln>
            </p:spPr>
          </p:sp>
          <p:sp>
            <p:nvSpPr>
              <p:cNvPr id="82" name="Google Shape;82;p15"/>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08833"/>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sp>
          <p:nvSpPr>
            <p:cNvPr id="83" name="Google Shape;83;p15"/>
            <p:cNvSpPr/>
            <p:nvPr/>
          </p:nvSpPr>
          <p:spPr>
            <a:xfrm>
              <a:off x="5990668" y="1708493"/>
              <a:ext cx="1396172" cy="3021779"/>
            </a:xfrm>
            <a:custGeom>
              <a:rect b="b" l="l" r="r" t="t"/>
              <a:pathLst>
                <a:path extrusionOk="0" h="13581028" w="7348274">
                  <a:moveTo>
                    <a:pt x="6642153" y="1894840"/>
                  </a:moveTo>
                  <a:lnTo>
                    <a:pt x="6642153" y="0"/>
                  </a:lnTo>
                  <a:lnTo>
                    <a:pt x="6272583" y="0"/>
                  </a:lnTo>
                  <a:lnTo>
                    <a:pt x="0" y="0"/>
                  </a:lnTo>
                  <a:lnTo>
                    <a:pt x="0" y="13581028"/>
                  </a:lnTo>
                  <a:lnTo>
                    <a:pt x="6272584" y="13581028"/>
                  </a:lnTo>
                  <a:lnTo>
                    <a:pt x="6642154" y="13581028"/>
                  </a:lnTo>
                  <a:lnTo>
                    <a:pt x="6642154" y="2476500"/>
                  </a:lnTo>
                  <a:lnTo>
                    <a:pt x="7348274" y="2185670"/>
                  </a:lnTo>
                  <a:lnTo>
                    <a:pt x="6642153" y="1894840"/>
                  </a:lnTo>
                  <a:close/>
                </a:path>
              </a:pathLst>
            </a:custGeom>
            <a:solidFill>
              <a:srgbClr val="F2F2F2"/>
            </a:solidFill>
            <a:ln>
              <a:noFill/>
            </a:ln>
          </p:spPr>
        </p:sp>
      </p:grpSp>
      <p:grpSp>
        <p:nvGrpSpPr>
          <p:cNvPr id="84" name="Google Shape;84;p15"/>
          <p:cNvGrpSpPr/>
          <p:nvPr/>
        </p:nvGrpSpPr>
        <p:grpSpPr>
          <a:xfrm>
            <a:off x="4490567" y="1336950"/>
            <a:ext cx="1783945" cy="3578693"/>
            <a:chOff x="4690042" y="1708493"/>
            <a:chExt cx="1425901" cy="3021779"/>
          </a:xfrm>
        </p:grpSpPr>
        <p:grpSp>
          <p:nvGrpSpPr>
            <p:cNvPr id="85" name="Google Shape;85;p15"/>
            <p:cNvGrpSpPr/>
            <p:nvPr/>
          </p:nvGrpSpPr>
          <p:grpSpPr>
            <a:xfrm rot="-5400000">
              <a:off x="5731732" y="2107075"/>
              <a:ext cx="237338" cy="177018"/>
              <a:chOff x="0" y="0"/>
              <a:chExt cx="812800" cy="711200"/>
            </a:xfrm>
          </p:grpSpPr>
          <p:sp>
            <p:nvSpPr>
              <p:cNvPr id="86" name="Google Shape;86;p15"/>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D41870"/>
              </a:solidFill>
              <a:ln>
                <a:noFill/>
              </a:ln>
            </p:spPr>
          </p:sp>
          <p:sp>
            <p:nvSpPr>
              <p:cNvPr id="87" name="Google Shape;87;p15"/>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08833"/>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grpSp>
          <p:nvGrpSpPr>
            <p:cNvPr id="88" name="Google Shape;88;p15"/>
            <p:cNvGrpSpPr/>
            <p:nvPr/>
          </p:nvGrpSpPr>
          <p:grpSpPr>
            <a:xfrm rot="-5400000">
              <a:off x="5908765" y="2107075"/>
              <a:ext cx="237338" cy="177018"/>
              <a:chOff x="0" y="0"/>
              <a:chExt cx="812800" cy="711200"/>
            </a:xfrm>
          </p:grpSpPr>
          <p:sp>
            <p:nvSpPr>
              <p:cNvPr id="89" name="Google Shape;89;p15"/>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D41870"/>
              </a:solidFill>
              <a:ln>
                <a:noFill/>
              </a:ln>
            </p:spPr>
          </p:sp>
          <p:sp>
            <p:nvSpPr>
              <p:cNvPr id="90" name="Google Shape;90;p15"/>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08833"/>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sp>
          <p:nvSpPr>
            <p:cNvPr id="91" name="Google Shape;91;p15"/>
            <p:cNvSpPr/>
            <p:nvPr/>
          </p:nvSpPr>
          <p:spPr>
            <a:xfrm>
              <a:off x="4690042" y="1708493"/>
              <a:ext cx="1400497" cy="3021779"/>
            </a:xfrm>
            <a:custGeom>
              <a:rect b="b" l="l" r="r" t="t"/>
              <a:pathLst>
                <a:path extrusionOk="0" h="13581028" w="7371037">
                  <a:moveTo>
                    <a:pt x="6664916" y="1894840"/>
                  </a:moveTo>
                  <a:lnTo>
                    <a:pt x="6664916" y="0"/>
                  </a:lnTo>
                  <a:lnTo>
                    <a:pt x="6295346" y="0"/>
                  </a:lnTo>
                  <a:lnTo>
                    <a:pt x="0" y="0"/>
                  </a:lnTo>
                  <a:lnTo>
                    <a:pt x="0" y="13581028"/>
                  </a:lnTo>
                  <a:lnTo>
                    <a:pt x="6295347" y="13581028"/>
                  </a:lnTo>
                  <a:lnTo>
                    <a:pt x="6664917" y="13581028"/>
                  </a:lnTo>
                  <a:lnTo>
                    <a:pt x="6664917" y="2476500"/>
                  </a:lnTo>
                  <a:lnTo>
                    <a:pt x="7371037" y="2185670"/>
                  </a:lnTo>
                  <a:lnTo>
                    <a:pt x="6664916" y="1894840"/>
                  </a:lnTo>
                  <a:close/>
                </a:path>
              </a:pathLst>
            </a:custGeom>
            <a:solidFill>
              <a:srgbClr val="FFFFFF"/>
            </a:solidFill>
            <a:ln>
              <a:noFill/>
            </a:ln>
          </p:spPr>
        </p:sp>
      </p:grpSp>
      <p:grpSp>
        <p:nvGrpSpPr>
          <p:cNvPr id="92" name="Google Shape;92;p15"/>
          <p:cNvGrpSpPr/>
          <p:nvPr/>
        </p:nvGrpSpPr>
        <p:grpSpPr>
          <a:xfrm>
            <a:off x="2868573" y="1336950"/>
            <a:ext cx="1790747" cy="3578693"/>
            <a:chOff x="3393588" y="1708493"/>
            <a:chExt cx="1431338" cy="3021779"/>
          </a:xfrm>
        </p:grpSpPr>
        <p:grpSp>
          <p:nvGrpSpPr>
            <p:cNvPr id="93" name="Google Shape;93;p15"/>
            <p:cNvGrpSpPr/>
            <p:nvPr/>
          </p:nvGrpSpPr>
          <p:grpSpPr>
            <a:xfrm rot="-5400000">
              <a:off x="4617748" y="2107075"/>
              <a:ext cx="237338" cy="177018"/>
              <a:chOff x="0" y="0"/>
              <a:chExt cx="812800" cy="711200"/>
            </a:xfrm>
          </p:grpSpPr>
          <p:sp>
            <p:nvSpPr>
              <p:cNvPr id="94" name="Google Shape;94;p15"/>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D41870"/>
              </a:solidFill>
              <a:ln>
                <a:noFill/>
              </a:ln>
            </p:spPr>
          </p:sp>
          <p:sp>
            <p:nvSpPr>
              <p:cNvPr id="95" name="Google Shape;95;p15"/>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08833"/>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sp>
          <p:nvSpPr>
            <p:cNvPr id="96" name="Google Shape;96;p15"/>
            <p:cNvSpPr/>
            <p:nvPr/>
          </p:nvSpPr>
          <p:spPr>
            <a:xfrm>
              <a:off x="3393588" y="1708493"/>
              <a:ext cx="1396172" cy="3021779"/>
            </a:xfrm>
            <a:custGeom>
              <a:rect b="b" l="l" r="r" t="t"/>
              <a:pathLst>
                <a:path extrusionOk="0" h="13581028" w="7348274">
                  <a:moveTo>
                    <a:pt x="6642153" y="1894840"/>
                  </a:moveTo>
                  <a:lnTo>
                    <a:pt x="6642153" y="0"/>
                  </a:lnTo>
                  <a:lnTo>
                    <a:pt x="6272583" y="0"/>
                  </a:lnTo>
                  <a:lnTo>
                    <a:pt x="0" y="0"/>
                  </a:lnTo>
                  <a:lnTo>
                    <a:pt x="0" y="13581028"/>
                  </a:lnTo>
                  <a:lnTo>
                    <a:pt x="6272584" y="13581028"/>
                  </a:lnTo>
                  <a:lnTo>
                    <a:pt x="6642154" y="13581028"/>
                  </a:lnTo>
                  <a:lnTo>
                    <a:pt x="6642154" y="2476500"/>
                  </a:lnTo>
                  <a:lnTo>
                    <a:pt x="7348274" y="2185670"/>
                  </a:lnTo>
                  <a:lnTo>
                    <a:pt x="6642153" y="1894840"/>
                  </a:lnTo>
                  <a:close/>
                </a:path>
              </a:pathLst>
            </a:custGeom>
            <a:solidFill>
              <a:srgbClr val="F2F2F2"/>
            </a:solidFill>
            <a:ln>
              <a:noFill/>
            </a:ln>
          </p:spPr>
        </p:sp>
      </p:grpSp>
      <p:grpSp>
        <p:nvGrpSpPr>
          <p:cNvPr id="97" name="Google Shape;97;p15"/>
          <p:cNvGrpSpPr/>
          <p:nvPr/>
        </p:nvGrpSpPr>
        <p:grpSpPr>
          <a:xfrm>
            <a:off x="1239436" y="1336950"/>
            <a:ext cx="1783945" cy="3578693"/>
            <a:chOff x="2091424" y="1708493"/>
            <a:chExt cx="1425901" cy="3021779"/>
          </a:xfrm>
        </p:grpSpPr>
        <p:grpSp>
          <p:nvGrpSpPr>
            <p:cNvPr id="98" name="Google Shape;98;p15"/>
            <p:cNvGrpSpPr/>
            <p:nvPr/>
          </p:nvGrpSpPr>
          <p:grpSpPr>
            <a:xfrm rot="-5400000">
              <a:off x="3133114" y="2107075"/>
              <a:ext cx="237338" cy="177018"/>
              <a:chOff x="0" y="0"/>
              <a:chExt cx="812800" cy="711200"/>
            </a:xfrm>
          </p:grpSpPr>
          <p:sp>
            <p:nvSpPr>
              <p:cNvPr id="99" name="Google Shape;99;p15"/>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D41870"/>
              </a:solidFill>
              <a:ln>
                <a:noFill/>
              </a:ln>
            </p:spPr>
          </p:sp>
          <p:sp>
            <p:nvSpPr>
              <p:cNvPr id="100" name="Google Shape;100;p15"/>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08833"/>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grpSp>
          <p:nvGrpSpPr>
            <p:cNvPr id="101" name="Google Shape;101;p15"/>
            <p:cNvGrpSpPr/>
            <p:nvPr/>
          </p:nvGrpSpPr>
          <p:grpSpPr>
            <a:xfrm rot="-5400000">
              <a:off x="3310148" y="2107075"/>
              <a:ext cx="237338" cy="177018"/>
              <a:chOff x="0" y="0"/>
              <a:chExt cx="812800" cy="711200"/>
            </a:xfrm>
          </p:grpSpPr>
          <p:sp>
            <p:nvSpPr>
              <p:cNvPr id="102" name="Google Shape;102;p15"/>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D41870"/>
              </a:solidFill>
              <a:ln>
                <a:noFill/>
              </a:ln>
            </p:spPr>
          </p:sp>
          <p:sp>
            <p:nvSpPr>
              <p:cNvPr id="103" name="Google Shape;103;p15"/>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08833"/>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sp>
          <p:nvSpPr>
            <p:cNvPr id="104" name="Google Shape;104;p15"/>
            <p:cNvSpPr/>
            <p:nvPr/>
          </p:nvSpPr>
          <p:spPr>
            <a:xfrm>
              <a:off x="2091424" y="1708493"/>
              <a:ext cx="1400497" cy="3021779"/>
            </a:xfrm>
            <a:custGeom>
              <a:rect b="b" l="l" r="r" t="t"/>
              <a:pathLst>
                <a:path extrusionOk="0" h="13581028" w="7371037">
                  <a:moveTo>
                    <a:pt x="6664916" y="1894840"/>
                  </a:moveTo>
                  <a:lnTo>
                    <a:pt x="6664916" y="0"/>
                  </a:lnTo>
                  <a:lnTo>
                    <a:pt x="6295346" y="0"/>
                  </a:lnTo>
                  <a:lnTo>
                    <a:pt x="0" y="0"/>
                  </a:lnTo>
                  <a:lnTo>
                    <a:pt x="0" y="13581028"/>
                  </a:lnTo>
                  <a:lnTo>
                    <a:pt x="6295347" y="13581028"/>
                  </a:lnTo>
                  <a:lnTo>
                    <a:pt x="6664917" y="13581028"/>
                  </a:lnTo>
                  <a:lnTo>
                    <a:pt x="6664917" y="2476500"/>
                  </a:lnTo>
                  <a:lnTo>
                    <a:pt x="7371037" y="2185670"/>
                  </a:lnTo>
                  <a:lnTo>
                    <a:pt x="6664916" y="1894840"/>
                  </a:lnTo>
                  <a:close/>
                </a:path>
              </a:pathLst>
            </a:custGeom>
            <a:solidFill>
              <a:srgbClr val="FFFFFF"/>
            </a:solidFill>
            <a:ln>
              <a:noFill/>
            </a:ln>
          </p:spPr>
        </p:sp>
      </p:grpSp>
      <p:sp>
        <p:nvSpPr>
          <p:cNvPr id="105" name="Google Shape;105;p15"/>
          <p:cNvSpPr txBox="1"/>
          <p:nvPr>
            <p:ph type="title"/>
          </p:nvPr>
        </p:nvSpPr>
        <p:spPr>
          <a:xfrm>
            <a:off x="1142225" y="329375"/>
            <a:ext cx="6860400" cy="532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000"/>
              <a:buNone/>
              <a:defRPr sz="3000">
                <a:solidFill>
                  <a:schemeClr val="lt1"/>
                </a:solidFill>
              </a:defRPr>
            </a:lvl1pPr>
            <a:lvl2pPr lvl="1" rtl="0">
              <a:spcBef>
                <a:spcPts val="0"/>
              </a:spcBef>
              <a:spcAft>
                <a:spcPts val="0"/>
              </a:spcAft>
              <a:buSzPts val="3000"/>
              <a:buFont typeface="Roboto"/>
              <a:buNone/>
              <a:defRPr sz="3000">
                <a:latin typeface="Roboto"/>
                <a:ea typeface="Roboto"/>
                <a:cs typeface="Roboto"/>
                <a:sym typeface="Roboto"/>
              </a:defRPr>
            </a:lvl2pPr>
            <a:lvl3pPr lvl="2" rtl="0">
              <a:spcBef>
                <a:spcPts val="0"/>
              </a:spcBef>
              <a:spcAft>
                <a:spcPts val="0"/>
              </a:spcAft>
              <a:buSzPts val="3000"/>
              <a:buFont typeface="Roboto"/>
              <a:buNone/>
              <a:defRPr sz="3000">
                <a:latin typeface="Roboto"/>
                <a:ea typeface="Roboto"/>
                <a:cs typeface="Roboto"/>
                <a:sym typeface="Roboto"/>
              </a:defRPr>
            </a:lvl3pPr>
            <a:lvl4pPr lvl="3" rtl="0">
              <a:spcBef>
                <a:spcPts val="0"/>
              </a:spcBef>
              <a:spcAft>
                <a:spcPts val="0"/>
              </a:spcAft>
              <a:buSzPts val="3000"/>
              <a:buFont typeface="Roboto"/>
              <a:buNone/>
              <a:defRPr sz="3000">
                <a:latin typeface="Roboto"/>
                <a:ea typeface="Roboto"/>
                <a:cs typeface="Roboto"/>
                <a:sym typeface="Roboto"/>
              </a:defRPr>
            </a:lvl4pPr>
            <a:lvl5pPr lvl="4" rtl="0">
              <a:spcBef>
                <a:spcPts val="0"/>
              </a:spcBef>
              <a:spcAft>
                <a:spcPts val="0"/>
              </a:spcAft>
              <a:buSzPts val="3000"/>
              <a:buFont typeface="Roboto"/>
              <a:buNone/>
              <a:defRPr sz="3000">
                <a:latin typeface="Roboto"/>
                <a:ea typeface="Roboto"/>
                <a:cs typeface="Roboto"/>
                <a:sym typeface="Roboto"/>
              </a:defRPr>
            </a:lvl5pPr>
            <a:lvl6pPr lvl="5" rtl="0">
              <a:spcBef>
                <a:spcPts val="0"/>
              </a:spcBef>
              <a:spcAft>
                <a:spcPts val="0"/>
              </a:spcAft>
              <a:buSzPts val="3000"/>
              <a:buFont typeface="Roboto"/>
              <a:buNone/>
              <a:defRPr sz="3000">
                <a:latin typeface="Roboto"/>
                <a:ea typeface="Roboto"/>
                <a:cs typeface="Roboto"/>
                <a:sym typeface="Roboto"/>
              </a:defRPr>
            </a:lvl6pPr>
            <a:lvl7pPr lvl="6" rtl="0">
              <a:spcBef>
                <a:spcPts val="0"/>
              </a:spcBef>
              <a:spcAft>
                <a:spcPts val="0"/>
              </a:spcAft>
              <a:buSzPts val="3000"/>
              <a:buFont typeface="Roboto"/>
              <a:buNone/>
              <a:defRPr sz="3000">
                <a:latin typeface="Roboto"/>
                <a:ea typeface="Roboto"/>
                <a:cs typeface="Roboto"/>
                <a:sym typeface="Roboto"/>
              </a:defRPr>
            </a:lvl7pPr>
            <a:lvl8pPr lvl="7" rtl="0">
              <a:spcBef>
                <a:spcPts val="0"/>
              </a:spcBef>
              <a:spcAft>
                <a:spcPts val="0"/>
              </a:spcAft>
              <a:buSzPts val="3000"/>
              <a:buFont typeface="Roboto"/>
              <a:buNone/>
              <a:defRPr sz="3000">
                <a:latin typeface="Roboto"/>
                <a:ea typeface="Roboto"/>
                <a:cs typeface="Roboto"/>
                <a:sym typeface="Roboto"/>
              </a:defRPr>
            </a:lvl8pPr>
            <a:lvl9pPr lvl="8" rtl="0">
              <a:spcBef>
                <a:spcPts val="0"/>
              </a:spcBef>
              <a:spcAft>
                <a:spcPts val="0"/>
              </a:spcAft>
              <a:buSzPts val="3000"/>
              <a:buFont typeface="Roboto"/>
              <a:buNone/>
              <a:defRPr sz="3000">
                <a:latin typeface="Roboto"/>
                <a:ea typeface="Roboto"/>
                <a:cs typeface="Roboto"/>
                <a:sym typeface="Roboto"/>
              </a:defRPr>
            </a:lvl9pPr>
          </a:lstStyle>
          <a:p/>
        </p:txBody>
      </p:sp>
      <p:sp>
        <p:nvSpPr>
          <p:cNvPr id="106" name="Google Shape;106;p15"/>
          <p:cNvSpPr txBox="1"/>
          <p:nvPr>
            <p:ph idx="1" type="body"/>
          </p:nvPr>
        </p:nvSpPr>
        <p:spPr>
          <a:xfrm>
            <a:off x="1310425" y="1426950"/>
            <a:ext cx="1450500" cy="3398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292100" lvl="1" marL="914400">
              <a:spcBef>
                <a:spcPts val="0"/>
              </a:spcBef>
              <a:spcAft>
                <a:spcPts val="0"/>
              </a:spcAft>
              <a:buSzPts val="1000"/>
              <a:buFont typeface="Roboto"/>
              <a:buChar char="○"/>
              <a:defRPr sz="1000">
                <a:latin typeface="Roboto"/>
                <a:ea typeface="Roboto"/>
                <a:cs typeface="Roboto"/>
                <a:sym typeface="Roboto"/>
              </a:defRPr>
            </a:lvl2pPr>
            <a:lvl3pPr indent="-292100" lvl="2" marL="1371600">
              <a:spcBef>
                <a:spcPts val="0"/>
              </a:spcBef>
              <a:spcAft>
                <a:spcPts val="0"/>
              </a:spcAft>
              <a:buSzPts val="1000"/>
              <a:buFont typeface="Roboto"/>
              <a:buChar char="■"/>
              <a:defRPr sz="1000">
                <a:latin typeface="Roboto"/>
                <a:ea typeface="Roboto"/>
                <a:cs typeface="Roboto"/>
                <a:sym typeface="Roboto"/>
              </a:defRPr>
            </a:lvl3pPr>
            <a:lvl4pPr indent="-292100" lvl="3" marL="1828800">
              <a:spcBef>
                <a:spcPts val="0"/>
              </a:spcBef>
              <a:spcAft>
                <a:spcPts val="0"/>
              </a:spcAft>
              <a:buSzPts val="1000"/>
              <a:buFont typeface="Roboto"/>
              <a:buChar char="●"/>
              <a:defRPr sz="1000">
                <a:latin typeface="Roboto"/>
                <a:ea typeface="Roboto"/>
                <a:cs typeface="Roboto"/>
                <a:sym typeface="Roboto"/>
              </a:defRPr>
            </a:lvl4pPr>
            <a:lvl5pPr indent="-292100" lvl="4" marL="2286000">
              <a:spcBef>
                <a:spcPts val="0"/>
              </a:spcBef>
              <a:spcAft>
                <a:spcPts val="0"/>
              </a:spcAft>
              <a:buSzPts val="1000"/>
              <a:buFont typeface="Roboto"/>
              <a:buChar char="○"/>
              <a:defRPr sz="1000">
                <a:latin typeface="Roboto"/>
                <a:ea typeface="Roboto"/>
                <a:cs typeface="Roboto"/>
                <a:sym typeface="Roboto"/>
              </a:defRPr>
            </a:lvl5pPr>
            <a:lvl6pPr indent="-292100" lvl="5" marL="2743200">
              <a:spcBef>
                <a:spcPts val="0"/>
              </a:spcBef>
              <a:spcAft>
                <a:spcPts val="0"/>
              </a:spcAft>
              <a:buSzPts val="1000"/>
              <a:buFont typeface="Roboto"/>
              <a:buChar char="■"/>
              <a:defRPr sz="1000">
                <a:latin typeface="Roboto"/>
                <a:ea typeface="Roboto"/>
                <a:cs typeface="Roboto"/>
                <a:sym typeface="Roboto"/>
              </a:defRPr>
            </a:lvl6pPr>
            <a:lvl7pPr indent="-292100" lvl="6" marL="3200400">
              <a:spcBef>
                <a:spcPts val="0"/>
              </a:spcBef>
              <a:spcAft>
                <a:spcPts val="0"/>
              </a:spcAft>
              <a:buSzPts val="1000"/>
              <a:buFont typeface="Roboto"/>
              <a:buChar char="●"/>
              <a:defRPr sz="1000">
                <a:latin typeface="Roboto"/>
                <a:ea typeface="Roboto"/>
                <a:cs typeface="Roboto"/>
                <a:sym typeface="Roboto"/>
              </a:defRPr>
            </a:lvl7pPr>
            <a:lvl8pPr indent="-292100" lvl="7" marL="3657600">
              <a:spcBef>
                <a:spcPts val="0"/>
              </a:spcBef>
              <a:spcAft>
                <a:spcPts val="0"/>
              </a:spcAft>
              <a:buSzPts val="1000"/>
              <a:buFont typeface="Roboto"/>
              <a:buChar char="○"/>
              <a:defRPr sz="1000">
                <a:latin typeface="Roboto"/>
                <a:ea typeface="Roboto"/>
                <a:cs typeface="Roboto"/>
                <a:sym typeface="Roboto"/>
              </a:defRPr>
            </a:lvl8pPr>
            <a:lvl9pPr indent="-292100" lvl="8" marL="4114800">
              <a:spcBef>
                <a:spcPts val="0"/>
              </a:spcBef>
              <a:spcAft>
                <a:spcPts val="0"/>
              </a:spcAft>
              <a:buSzPts val="1000"/>
              <a:buFont typeface="Roboto"/>
              <a:buChar char="■"/>
              <a:defRPr sz="1000">
                <a:latin typeface="Roboto"/>
                <a:ea typeface="Roboto"/>
                <a:cs typeface="Roboto"/>
                <a:sym typeface="Roboto"/>
              </a:defRPr>
            </a:lvl9pPr>
          </a:lstStyle>
          <a:p/>
        </p:txBody>
      </p:sp>
      <p:sp>
        <p:nvSpPr>
          <p:cNvPr id="107" name="Google Shape;107;p15"/>
          <p:cNvSpPr txBox="1"/>
          <p:nvPr>
            <p:ph idx="2" type="body"/>
          </p:nvPr>
        </p:nvSpPr>
        <p:spPr>
          <a:xfrm>
            <a:off x="2949538" y="1426950"/>
            <a:ext cx="1450500" cy="33987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Font typeface="Roboto"/>
              <a:buChar char="○"/>
              <a:defRPr sz="1000">
                <a:latin typeface="Roboto"/>
                <a:ea typeface="Roboto"/>
                <a:cs typeface="Roboto"/>
                <a:sym typeface="Roboto"/>
              </a:defRPr>
            </a:lvl2pPr>
            <a:lvl3pPr indent="-292100" lvl="2" marL="1371600" rtl="0">
              <a:spcBef>
                <a:spcPts val="0"/>
              </a:spcBef>
              <a:spcAft>
                <a:spcPts val="0"/>
              </a:spcAft>
              <a:buSzPts val="1000"/>
              <a:buFont typeface="Roboto"/>
              <a:buChar char="■"/>
              <a:defRPr sz="1000">
                <a:latin typeface="Roboto"/>
                <a:ea typeface="Roboto"/>
                <a:cs typeface="Roboto"/>
                <a:sym typeface="Roboto"/>
              </a:defRPr>
            </a:lvl3pPr>
            <a:lvl4pPr indent="-292100" lvl="3" marL="1828800" rtl="0">
              <a:spcBef>
                <a:spcPts val="0"/>
              </a:spcBef>
              <a:spcAft>
                <a:spcPts val="0"/>
              </a:spcAft>
              <a:buSzPts val="1000"/>
              <a:buFont typeface="Roboto"/>
              <a:buChar char="●"/>
              <a:defRPr sz="1000">
                <a:latin typeface="Roboto"/>
                <a:ea typeface="Roboto"/>
                <a:cs typeface="Roboto"/>
                <a:sym typeface="Roboto"/>
              </a:defRPr>
            </a:lvl4pPr>
            <a:lvl5pPr indent="-292100" lvl="4" marL="2286000" rtl="0">
              <a:spcBef>
                <a:spcPts val="0"/>
              </a:spcBef>
              <a:spcAft>
                <a:spcPts val="0"/>
              </a:spcAft>
              <a:buSzPts val="1000"/>
              <a:buFont typeface="Roboto"/>
              <a:buChar char="○"/>
              <a:defRPr sz="1000">
                <a:latin typeface="Roboto"/>
                <a:ea typeface="Roboto"/>
                <a:cs typeface="Roboto"/>
                <a:sym typeface="Roboto"/>
              </a:defRPr>
            </a:lvl5pPr>
            <a:lvl6pPr indent="-292100" lvl="5" marL="2743200" rtl="0">
              <a:spcBef>
                <a:spcPts val="0"/>
              </a:spcBef>
              <a:spcAft>
                <a:spcPts val="0"/>
              </a:spcAft>
              <a:buSzPts val="1000"/>
              <a:buFont typeface="Roboto"/>
              <a:buChar char="■"/>
              <a:defRPr sz="1000">
                <a:latin typeface="Roboto"/>
                <a:ea typeface="Roboto"/>
                <a:cs typeface="Roboto"/>
                <a:sym typeface="Roboto"/>
              </a:defRPr>
            </a:lvl6pPr>
            <a:lvl7pPr indent="-292100" lvl="6" marL="3200400" rtl="0">
              <a:spcBef>
                <a:spcPts val="0"/>
              </a:spcBef>
              <a:spcAft>
                <a:spcPts val="0"/>
              </a:spcAft>
              <a:buSzPts val="1000"/>
              <a:buFont typeface="Roboto"/>
              <a:buChar char="●"/>
              <a:defRPr sz="1000">
                <a:latin typeface="Roboto"/>
                <a:ea typeface="Roboto"/>
                <a:cs typeface="Roboto"/>
                <a:sym typeface="Roboto"/>
              </a:defRPr>
            </a:lvl7pPr>
            <a:lvl8pPr indent="-292100" lvl="7" marL="3657600" rtl="0">
              <a:spcBef>
                <a:spcPts val="0"/>
              </a:spcBef>
              <a:spcAft>
                <a:spcPts val="0"/>
              </a:spcAft>
              <a:buSzPts val="1000"/>
              <a:buFont typeface="Roboto"/>
              <a:buChar char="○"/>
              <a:defRPr sz="1000">
                <a:latin typeface="Roboto"/>
                <a:ea typeface="Roboto"/>
                <a:cs typeface="Roboto"/>
                <a:sym typeface="Roboto"/>
              </a:defRPr>
            </a:lvl8pPr>
            <a:lvl9pPr indent="-292100" lvl="8" marL="4114800" rtl="0">
              <a:spcBef>
                <a:spcPts val="0"/>
              </a:spcBef>
              <a:spcAft>
                <a:spcPts val="0"/>
              </a:spcAft>
              <a:buSzPts val="1000"/>
              <a:buFont typeface="Roboto"/>
              <a:buChar char="■"/>
              <a:defRPr sz="1000">
                <a:latin typeface="Roboto"/>
                <a:ea typeface="Roboto"/>
                <a:cs typeface="Roboto"/>
                <a:sym typeface="Roboto"/>
              </a:defRPr>
            </a:lvl9pPr>
          </a:lstStyle>
          <a:p/>
        </p:txBody>
      </p:sp>
      <p:sp>
        <p:nvSpPr>
          <p:cNvPr id="108" name="Google Shape;108;p15"/>
          <p:cNvSpPr txBox="1"/>
          <p:nvPr>
            <p:ph idx="3" type="body"/>
          </p:nvPr>
        </p:nvSpPr>
        <p:spPr>
          <a:xfrm>
            <a:off x="4550150" y="1426950"/>
            <a:ext cx="1450500" cy="33987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Font typeface="Roboto"/>
              <a:buChar char="○"/>
              <a:defRPr sz="1000">
                <a:latin typeface="Roboto"/>
                <a:ea typeface="Roboto"/>
                <a:cs typeface="Roboto"/>
                <a:sym typeface="Roboto"/>
              </a:defRPr>
            </a:lvl2pPr>
            <a:lvl3pPr indent="-292100" lvl="2" marL="1371600" rtl="0">
              <a:spcBef>
                <a:spcPts val="0"/>
              </a:spcBef>
              <a:spcAft>
                <a:spcPts val="0"/>
              </a:spcAft>
              <a:buSzPts val="1000"/>
              <a:buFont typeface="Roboto"/>
              <a:buChar char="■"/>
              <a:defRPr sz="1000">
                <a:latin typeface="Roboto"/>
                <a:ea typeface="Roboto"/>
                <a:cs typeface="Roboto"/>
                <a:sym typeface="Roboto"/>
              </a:defRPr>
            </a:lvl3pPr>
            <a:lvl4pPr indent="-292100" lvl="3" marL="1828800" rtl="0">
              <a:spcBef>
                <a:spcPts val="0"/>
              </a:spcBef>
              <a:spcAft>
                <a:spcPts val="0"/>
              </a:spcAft>
              <a:buSzPts val="1000"/>
              <a:buFont typeface="Roboto"/>
              <a:buChar char="●"/>
              <a:defRPr sz="1000">
                <a:latin typeface="Roboto"/>
                <a:ea typeface="Roboto"/>
                <a:cs typeface="Roboto"/>
                <a:sym typeface="Roboto"/>
              </a:defRPr>
            </a:lvl4pPr>
            <a:lvl5pPr indent="-292100" lvl="4" marL="2286000" rtl="0">
              <a:spcBef>
                <a:spcPts val="0"/>
              </a:spcBef>
              <a:spcAft>
                <a:spcPts val="0"/>
              </a:spcAft>
              <a:buSzPts val="1000"/>
              <a:buFont typeface="Roboto"/>
              <a:buChar char="○"/>
              <a:defRPr sz="1000">
                <a:latin typeface="Roboto"/>
                <a:ea typeface="Roboto"/>
                <a:cs typeface="Roboto"/>
                <a:sym typeface="Roboto"/>
              </a:defRPr>
            </a:lvl5pPr>
            <a:lvl6pPr indent="-292100" lvl="5" marL="2743200" rtl="0">
              <a:spcBef>
                <a:spcPts val="0"/>
              </a:spcBef>
              <a:spcAft>
                <a:spcPts val="0"/>
              </a:spcAft>
              <a:buSzPts val="1000"/>
              <a:buFont typeface="Roboto"/>
              <a:buChar char="■"/>
              <a:defRPr sz="1000">
                <a:latin typeface="Roboto"/>
                <a:ea typeface="Roboto"/>
                <a:cs typeface="Roboto"/>
                <a:sym typeface="Roboto"/>
              </a:defRPr>
            </a:lvl6pPr>
            <a:lvl7pPr indent="-292100" lvl="6" marL="3200400" rtl="0">
              <a:spcBef>
                <a:spcPts val="0"/>
              </a:spcBef>
              <a:spcAft>
                <a:spcPts val="0"/>
              </a:spcAft>
              <a:buSzPts val="1000"/>
              <a:buFont typeface="Roboto"/>
              <a:buChar char="●"/>
              <a:defRPr sz="1000">
                <a:latin typeface="Roboto"/>
                <a:ea typeface="Roboto"/>
                <a:cs typeface="Roboto"/>
                <a:sym typeface="Roboto"/>
              </a:defRPr>
            </a:lvl7pPr>
            <a:lvl8pPr indent="-292100" lvl="7" marL="3657600" rtl="0">
              <a:spcBef>
                <a:spcPts val="0"/>
              </a:spcBef>
              <a:spcAft>
                <a:spcPts val="0"/>
              </a:spcAft>
              <a:buSzPts val="1000"/>
              <a:buFont typeface="Roboto"/>
              <a:buChar char="○"/>
              <a:defRPr sz="1000">
                <a:latin typeface="Roboto"/>
                <a:ea typeface="Roboto"/>
                <a:cs typeface="Roboto"/>
                <a:sym typeface="Roboto"/>
              </a:defRPr>
            </a:lvl8pPr>
            <a:lvl9pPr indent="-292100" lvl="8" marL="4114800" rtl="0">
              <a:spcBef>
                <a:spcPts val="0"/>
              </a:spcBef>
              <a:spcAft>
                <a:spcPts val="0"/>
              </a:spcAft>
              <a:buSzPts val="1000"/>
              <a:buFont typeface="Roboto"/>
              <a:buChar char="■"/>
              <a:defRPr sz="1000">
                <a:latin typeface="Roboto"/>
                <a:ea typeface="Roboto"/>
                <a:cs typeface="Roboto"/>
                <a:sym typeface="Roboto"/>
              </a:defRPr>
            </a:lvl9pPr>
          </a:lstStyle>
          <a:p/>
        </p:txBody>
      </p:sp>
      <p:sp>
        <p:nvSpPr>
          <p:cNvPr id="109" name="Google Shape;109;p15"/>
          <p:cNvSpPr txBox="1"/>
          <p:nvPr>
            <p:ph idx="4" type="body"/>
          </p:nvPr>
        </p:nvSpPr>
        <p:spPr>
          <a:xfrm>
            <a:off x="6185775" y="1426950"/>
            <a:ext cx="1450500" cy="33987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Font typeface="Roboto"/>
              <a:buChar char="○"/>
              <a:defRPr sz="1000">
                <a:latin typeface="Roboto"/>
                <a:ea typeface="Roboto"/>
                <a:cs typeface="Roboto"/>
                <a:sym typeface="Roboto"/>
              </a:defRPr>
            </a:lvl2pPr>
            <a:lvl3pPr indent="-292100" lvl="2" marL="1371600" rtl="0">
              <a:spcBef>
                <a:spcPts val="0"/>
              </a:spcBef>
              <a:spcAft>
                <a:spcPts val="0"/>
              </a:spcAft>
              <a:buSzPts val="1000"/>
              <a:buFont typeface="Roboto"/>
              <a:buChar char="■"/>
              <a:defRPr sz="1000">
                <a:latin typeface="Roboto"/>
                <a:ea typeface="Roboto"/>
                <a:cs typeface="Roboto"/>
                <a:sym typeface="Roboto"/>
              </a:defRPr>
            </a:lvl3pPr>
            <a:lvl4pPr indent="-292100" lvl="3" marL="1828800" rtl="0">
              <a:spcBef>
                <a:spcPts val="0"/>
              </a:spcBef>
              <a:spcAft>
                <a:spcPts val="0"/>
              </a:spcAft>
              <a:buSzPts val="1000"/>
              <a:buFont typeface="Roboto"/>
              <a:buChar char="●"/>
              <a:defRPr sz="1000">
                <a:latin typeface="Roboto"/>
                <a:ea typeface="Roboto"/>
                <a:cs typeface="Roboto"/>
                <a:sym typeface="Roboto"/>
              </a:defRPr>
            </a:lvl4pPr>
            <a:lvl5pPr indent="-292100" lvl="4" marL="2286000" rtl="0">
              <a:spcBef>
                <a:spcPts val="0"/>
              </a:spcBef>
              <a:spcAft>
                <a:spcPts val="0"/>
              </a:spcAft>
              <a:buSzPts val="1000"/>
              <a:buFont typeface="Roboto"/>
              <a:buChar char="○"/>
              <a:defRPr sz="1000">
                <a:latin typeface="Roboto"/>
                <a:ea typeface="Roboto"/>
                <a:cs typeface="Roboto"/>
                <a:sym typeface="Roboto"/>
              </a:defRPr>
            </a:lvl5pPr>
            <a:lvl6pPr indent="-292100" lvl="5" marL="2743200" rtl="0">
              <a:spcBef>
                <a:spcPts val="0"/>
              </a:spcBef>
              <a:spcAft>
                <a:spcPts val="0"/>
              </a:spcAft>
              <a:buSzPts val="1000"/>
              <a:buFont typeface="Roboto"/>
              <a:buChar char="■"/>
              <a:defRPr sz="1000">
                <a:latin typeface="Roboto"/>
                <a:ea typeface="Roboto"/>
                <a:cs typeface="Roboto"/>
                <a:sym typeface="Roboto"/>
              </a:defRPr>
            </a:lvl6pPr>
            <a:lvl7pPr indent="-292100" lvl="6" marL="3200400" rtl="0">
              <a:spcBef>
                <a:spcPts val="0"/>
              </a:spcBef>
              <a:spcAft>
                <a:spcPts val="0"/>
              </a:spcAft>
              <a:buSzPts val="1000"/>
              <a:buFont typeface="Roboto"/>
              <a:buChar char="●"/>
              <a:defRPr sz="1000">
                <a:latin typeface="Roboto"/>
                <a:ea typeface="Roboto"/>
                <a:cs typeface="Roboto"/>
                <a:sym typeface="Roboto"/>
              </a:defRPr>
            </a:lvl7pPr>
            <a:lvl8pPr indent="-292100" lvl="7" marL="3657600" rtl="0">
              <a:spcBef>
                <a:spcPts val="0"/>
              </a:spcBef>
              <a:spcAft>
                <a:spcPts val="0"/>
              </a:spcAft>
              <a:buSzPts val="1000"/>
              <a:buFont typeface="Roboto"/>
              <a:buChar char="○"/>
              <a:defRPr sz="1000">
                <a:latin typeface="Roboto"/>
                <a:ea typeface="Roboto"/>
                <a:cs typeface="Roboto"/>
                <a:sym typeface="Roboto"/>
              </a:defRPr>
            </a:lvl8pPr>
            <a:lvl9pPr indent="-292100" lvl="8" marL="4114800" rtl="0">
              <a:spcBef>
                <a:spcPts val="0"/>
              </a:spcBef>
              <a:spcAft>
                <a:spcPts val="0"/>
              </a:spcAft>
              <a:buSzPts val="1000"/>
              <a:buFont typeface="Roboto"/>
              <a:buChar char="■"/>
              <a:defRPr sz="1000">
                <a:latin typeface="Roboto"/>
                <a:ea typeface="Roboto"/>
                <a:cs typeface="Roboto"/>
                <a:sym typeface="Roboto"/>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llar Spotlight 2">
  <p:cSld name="CUSTOM_3">
    <p:bg>
      <p:bgPr>
        <a:blipFill>
          <a:blip r:embed="rId2">
            <a:alphaModFix/>
          </a:blip>
          <a:stretch>
            <a:fillRect/>
          </a:stretch>
        </a:blipFill>
      </p:bgPr>
    </p:bg>
    <p:spTree>
      <p:nvGrpSpPr>
        <p:cNvPr id="110" name="Shape 110"/>
        <p:cNvGrpSpPr/>
        <p:nvPr/>
      </p:nvGrpSpPr>
      <p:grpSpPr>
        <a:xfrm>
          <a:off x="0" y="0"/>
          <a:ext cx="0" cy="0"/>
          <a:chOff x="0" y="0"/>
          <a:chExt cx="0" cy="0"/>
        </a:xfrm>
      </p:grpSpPr>
      <p:grpSp>
        <p:nvGrpSpPr>
          <p:cNvPr id="111" name="Google Shape;111;p16"/>
          <p:cNvGrpSpPr/>
          <p:nvPr/>
        </p:nvGrpSpPr>
        <p:grpSpPr>
          <a:xfrm rot="-5400000">
            <a:off x="6998619" y="1939260"/>
            <a:ext cx="319756" cy="226375"/>
            <a:chOff x="0" y="0"/>
            <a:chExt cx="812800" cy="711200"/>
          </a:xfrm>
        </p:grpSpPr>
        <p:sp>
          <p:nvSpPr>
            <p:cNvPr id="112" name="Google Shape;112;p16"/>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D41870"/>
            </a:solidFill>
            <a:ln>
              <a:noFill/>
            </a:ln>
          </p:spPr>
        </p:sp>
        <p:sp>
          <p:nvSpPr>
            <p:cNvPr id="113" name="Google Shape;113;p16"/>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08833"/>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grpSp>
        <p:nvGrpSpPr>
          <p:cNvPr id="114" name="Google Shape;114;p16"/>
          <p:cNvGrpSpPr/>
          <p:nvPr/>
        </p:nvGrpSpPr>
        <p:grpSpPr>
          <a:xfrm>
            <a:off x="5674444" y="1396540"/>
            <a:ext cx="2558626" cy="3174715"/>
            <a:chOff x="11437943" y="3334462"/>
            <a:chExt cx="5340483" cy="5361789"/>
          </a:xfrm>
        </p:grpSpPr>
        <p:grpSp>
          <p:nvGrpSpPr>
            <p:cNvPr id="115" name="Google Shape;115;p16"/>
            <p:cNvGrpSpPr/>
            <p:nvPr/>
          </p:nvGrpSpPr>
          <p:grpSpPr>
            <a:xfrm rot="-5400000">
              <a:off x="16272077" y="4206353"/>
              <a:ext cx="540106" cy="472592"/>
              <a:chOff x="0" y="0"/>
              <a:chExt cx="812800" cy="711200"/>
            </a:xfrm>
          </p:grpSpPr>
          <p:sp>
            <p:nvSpPr>
              <p:cNvPr id="116" name="Google Shape;116;p16"/>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4F4F4"/>
              </a:solidFill>
              <a:ln>
                <a:noFill/>
              </a:ln>
            </p:spPr>
          </p:sp>
          <p:sp>
            <p:nvSpPr>
              <p:cNvPr id="117" name="Google Shape;117;p16"/>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08833"/>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sp>
          <p:nvSpPr>
            <p:cNvPr id="118" name="Google Shape;118;p16"/>
            <p:cNvSpPr/>
            <p:nvPr/>
          </p:nvSpPr>
          <p:spPr>
            <a:xfrm>
              <a:off x="11437943" y="3334462"/>
              <a:ext cx="5246760" cy="5361789"/>
            </a:xfrm>
            <a:custGeom>
              <a:rect b="b" l="l" r="r" t="t"/>
              <a:pathLst>
                <a:path extrusionOk="0" h="10565102" w="10338443">
                  <a:moveTo>
                    <a:pt x="9632323" y="1894840"/>
                  </a:moveTo>
                  <a:lnTo>
                    <a:pt x="9632323" y="0"/>
                  </a:lnTo>
                  <a:lnTo>
                    <a:pt x="9262753" y="0"/>
                  </a:lnTo>
                  <a:lnTo>
                    <a:pt x="0" y="0"/>
                  </a:lnTo>
                  <a:lnTo>
                    <a:pt x="0" y="10565102"/>
                  </a:lnTo>
                  <a:lnTo>
                    <a:pt x="9262753" y="10565102"/>
                  </a:lnTo>
                  <a:lnTo>
                    <a:pt x="9632324" y="10565102"/>
                  </a:lnTo>
                  <a:lnTo>
                    <a:pt x="9632324" y="2476500"/>
                  </a:lnTo>
                  <a:lnTo>
                    <a:pt x="10338443" y="2185670"/>
                  </a:lnTo>
                  <a:lnTo>
                    <a:pt x="9632323" y="1894840"/>
                  </a:lnTo>
                  <a:close/>
                </a:path>
              </a:pathLst>
            </a:custGeom>
            <a:gradFill>
              <a:gsLst>
                <a:gs pos="0">
                  <a:srgbClr val="D41870"/>
                </a:gs>
                <a:gs pos="50000">
                  <a:srgbClr val="D41870"/>
                </a:gs>
                <a:gs pos="100000">
                  <a:srgbClr val="FF7A59"/>
                </a:gs>
              </a:gsLst>
              <a:path path="circle">
                <a:fillToRect b="100%" l="0%" r="100%" t="0%"/>
              </a:path>
              <a:tileRect b="0%" l="-100%" r="0%" t="-100%"/>
            </a:gradFill>
            <a:ln>
              <a:noFill/>
            </a:ln>
          </p:spPr>
        </p:sp>
      </p:grpSp>
      <p:grpSp>
        <p:nvGrpSpPr>
          <p:cNvPr id="119" name="Google Shape;119;p16"/>
          <p:cNvGrpSpPr/>
          <p:nvPr/>
        </p:nvGrpSpPr>
        <p:grpSpPr>
          <a:xfrm rot="-5400000">
            <a:off x="4620289" y="1939260"/>
            <a:ext cx="319756" cy="226375"/>
            <a:chOff x="0" y="0"/>
            <a:chExt cx="812800" cy="711200"/>
          </a:xfrm>
        </p:grpSpPr>
        <p:sp>
          <p:nvSpPr>
            <p:cNvPr id="120" name="Google Shape;120;p16"/>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D41870"/>
            </a:solidFill>
            <a:ln>
              <a:noFill/>
            </a:ln>
          </p:spPr>
        </p:sp>
        <p:sp>
          <p:nvSpPr>
            <p:cNvPr id="121" name="Google Shape;121;p16"/>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08833"/>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grpSp>
        <p:nvGrpSpPr>
          <p:cNvPr id="122" name="Google Shape;122;p16"/>
          <p:cNvGrpSpPr/>
          <p:nvPr/>
        </p:nvGrpSpPr>
        <p:grpSpPr>
          <a:xfrm>
            <a:off x="3296098" y="1396540"/>
            <a:ext cx="2558626" cy="3174715"/>
            <a:chOff x="6473749" y="3334462"/>
            <a:chExt cx="5340483" cy="5361789"/>
          </a:xfrm>
        </p:grpSpPr>
        <p:grpSp>
          <p:nvGrpSpPr>
            <p:cNvPr id="123" name="Google Shape;123;p16"/>
            <p:cNvGrpSpPr/>
            <p:nvPr/>
          </p:nvGrpSpPr>
          <p:grpSpPr>
            <a:xfrm rot="-5400000">
              <a:off x="11307883" y="4206353"/>
              <a:ext cx="540106" cy="472592"/>
              <a:chOff x="0" y="0"/>
              <a:chExt cx="812800" cy="711200"/>
            </a:xfrm>
          </p:grpSpPr>
          <p:sp>
            <p:nvSpPr>
              <p:cNvPr id="124" name="Google Shape;124;p16"/>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4F4F4"/>
              </a:solidFill>
              <a:ln>
                <a:noFill/>
              </a:ln>
            </p:spPr>
          </p:sp>
          <p:sp>
            <p:nvSpPr>
              <p:cNvPr id="125" name="Google Shape;125;p16"/>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08833"/>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sp>
          <p:nvSpPr>
            <p:cNvPr id="126" name="Google Shape;126;p16"/>
            <p:cNvSpPr/>
            <p:nvPr/>
          </p:nvSpPr>
          <p:spPr>
            <a:xfrm>
              <a:off x="6473749" y="3334462"/>
              <a:ext cx="5246760" cy="5361789"/>
            </a:xfrm>
            <a:custGeom>
              <a:rect b="b" l="l" r="r" t="t"/>
              <a:pathLst>
                <a:path extrusionOk="0" h="10565102" w="10338443">
                  <a:moveTo>
                    <a:pt x="9632323" y="1894840"/>
                  </a:moveTo>
                  <a:lnTo>
                    <a:pt x="9632323" y="0"/>
                  </a:lnTo>
                  <a:lnTo>
                    <a:pt x="9262753" y="0"/>
                  </a:lnTo>
                  <a:lnTo>
                    <a:pt x="0" y="0"/>
                  </a:lnTo>
                  <a:lnTo>
                    <a:pt x="0" y="10565102"/>
                  </a:lnTo>
                  <a:lnTo>
                    <a:pt x="9262753" y="10565102"/>
                  </a:lnTo>
                  <a:lnTo>
                    <a:pt x="9632324" y="10565102"/>
                  </a:lnTo>
                  <a:lnTo>
                    <a:pt x="9632324" y="2476500"/>
                  </a:lnTo>
                  <a:lnTo>
                    <a:pt x="10338443" y="2185670"/>
                  </a:lnTo>
                  <a:lnTo>
                    <a:pt x="9632323" y="1894840"/>
                  </a:lnTo>
                  <a:close/>
                </a:path>
              </a:pathLst>
            </a:custGeom>
            <a:gradFill>
              <a:gsLst>
                <a:gs pos="0">
                  <a:srgbClr val="D41870"/>
                </a:gs>
                <a:gs pos="50000">
                  <a:srgbClr val="D41870"/>
                </a:gs>
                <a:gs pos="100000">
                  <a:srgbClr val="FF7A59"/>
                </a:gs>
              </a:gsLst>
              <a:path path="circle">
                <a:fillToRect b="100%" l="0%" r="100%" t="0%"/>
              </a:path>
              <a:tileRect b="0%" l="-100%" r="0%" t="-100%"/>
            </a:gradFill>
            <a:ln>
              <a:noFill/>
            </a:ln>
          </p:spPr>
        </p:sp>
      </p:grpSp>
      <p:grpSp>
        <p:nvGrpSpPr>
          <p:cNvPr id="127" name="Google Shape;127;p16"/>
          <p:cNvGrpSpPr/>
          <p:nvPr/>
        </p:nvGrpSpPr>
        <p:grpSpPr>
          <a:xfrm>
            <a:off x="910925" y="1396540"/>
            <a:ext cx="2556327" cy="3174715"/>
            <a:chOff x="1495302" y="3334462"/>
            <a:chExt cx="5335686" cy="5361789"/>
          </a:xfrm>
        </p:grpSpPr>
        <p:grpSp>
          <p:nvGrpSpPr>
            <p:cNvPr id="128" name="Google Shape;128;p16"/>
            <p:cNvGrpSpPr/>
            <p:nvPr/>
          </p:nvGrpSpPr>
          <p:grpSpPr>
            <a:xfrm rot="-5400000">
              <a:off x="6324639" y="4206353"/>
              <a:ext cx="540106" cy="472592"/>
              <a:chOff x="0" y="0"/>
              <a:chExt cx="812800" cy="711200"/>
            </a:xfrm>
          </p:grpSpPr>
          <p:sp>
            <p:nvSpPr>
              <p:cNvPr id="129" name="Google Shape;129;p16"/>
              <p:cNvSpPr/>
              <p:nvPr/>
            </p:nvSpPr>
            <p:spPr>
              <a:xfrm>
                <a:off x="0" y="0"/>
                <a:ext cx="812800" cy="711200"/>
              </a:xfrm>
              <a:custGeom>
                <a:rect b="b" l="l" r="r" t="t"/>
                <a:pathLst>
                  <a:path extrusionOk="0" h="711200" w="812800">
                    <a:moveTo>
                      <a:pt x="406400" y="711200"/>
                    </a:moveTo>
                    <a:lnTo>
                      <a:pt x="812800" y="0"/>
                    </a:lnTo>
                    <a:lnTo>
                      <a:pt x="0" y="0"/>
                    </a:lnTo>
                    <a:lnTo>
                      <a:pt x="406400" y="711200"/>
                    </a:lnTo>
                    <a:close/>
                  </a:path>
                </a:pathLst>
              </a:custGeom>
              <a:solidFill>
                <a:srgbClr val="F4F4F4"/>
              </a:solidFill>
              <a:ln>
                <a:noFill/>
              </a:ln>
            </p:spPr>
          </p:sp>
          <p:sp>
            <p:nvSpPr>
              <p:cNvPr id="130" name="Google Shape;130;p16"/>
              <p:cNvSpPr txBox="1"/>
              <p:nvPr/>
            </p:nvSpPr>
            <p:spPr>
              <a:xfrm>
                <a:off x="127000" y="22225"/>
                <a:ext cx="558900" cy="358800"/>
              </a:xfrm>
              <a:prstGeom prst="rect">
                <a:avLst/>
              </a:prstGeom>
              <a:noFill/>
              <a:ln>
                <a:noFill/>
              </a:ln>
            </p:spPr>
            <p:txBody>
              <a:bodyPr anchorCtr="0" anchor="ctr" bIns="50800" lIns="50800" spcFirstLastPara="1" rIns="50800" wrap="square" tIns="50800">
                <a:noAutofit/>
              </a:bodyPr>
              <a:lstStyle/>
              <a:p>
                <a:pPr indent="0" lvl="0" marL="0" marR="0" rtl="0" algn="ctr">
                  <a:lnSpc>
                    <a:spcPct val="108833"/>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sp>
          <p:nvSpPr>
            <p:cNvPr id="131" name="Google Shape;131;p16"/>
            <p:cNvSpPr/>
            <p:nvPr/>
          </p:nvSpPr>
          <p:spPr>
            <a:xfrm>
              <a:off x="1495302" y="3334462"/>
              <a:ext cx="5246760" cy="5361789"/>
            </a:xfrm>
            <a:custGeom>
              <a:rect b="b" l="l" r="r" t="t"/>
              <a:pathLst>
                <a:path extrusionOk="0" h="10565102" w="10338443">
                  <a:moveTo>
                    <a:pt x="9632323" y="1894840"/>
                  </a:moveTo>
                  <a:lnTo>
                    <a:pt x="9632323" y="0"/>
                  </a:lnTo>
                  <a:lnTo>
                    <a:pt x="9262753" y="0"/>
                  </a:lnTo>
                  <a:lnTo>
                    <a:pt x="0" y="0"/>
                  </a:lnTo>
                  <a:lnTo>
                    <a:pt x="0" y="10565102"/>
                  </a:lnTo>
                  <a:lnTo>
                    <a:pt x="9262753" y="10565102"/>
                  </a:lnTo>
                  <a:lnTo>
                    <a:pt x="9632324" y="10565102"/>
                  </a:lnTo>
                  <a:lnTo>
                    <a:pt x="9632324" y="2476500"/>
                  </a:lnTo>
                  <a:lnTo>
                    <a:pt x="10338443" y="2185670"/>
                  </a:lnTo>
                  <a:lnTo>
                    <a:pt x="9632323" y="1894840"/>
                  </a:lnTo>
                  <a:close/>
                </a:path>
              </a:pathLst>
            </a:custGeom>
            <a:gradFill>
              <a:gsLst>
                <a:gs pos="0">
                  <a:srgbClr val="D41870"/>
                </a:gs>
                <a:gs pos="50000">
                  <a:srgbClr val="D41870"/>
                </a:gs>
                <a:gs pos="100000">
                  <a:srgbClr val="FF7A59"/>
                </a:gs>
              </a:gsLst>
              <a:path path="circle">
                <a:fillToRect b="100%" l="0%" r="100%" t="0%"/>
              </a:path>
              <a:tileRect b="0%" l="-100%" r="0%" t="-100%"/>
            </a:gradFill>
            <a:ln>
              <a:noFill/>
            </a:ln>
          </p:spPr>
        </p:sp>
      </p:grpSp>
      <p:sp>
        <p:nvSpPr>
          <p:cNvPr id="132" name="Google Shape;132;p16"/>
          <p:cNvSpPr txBox="1"/>
          <p:nvPr>
            <p:ph type="title"/>
          </p:nvPr>
        </p:nvSpPr>
        <p:spPr>
          <a:xfrm>
            <a:off x="1142225" y="329375"/>
            <a:ext cx="6860400" cy="532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3000"/>
              <a:buFont typeface="Roboto"/>
              <a:buNone/>
              <a:defRPr sz="3000">
                <a:latin typeface="Roboto"/>
                <a:ea typeface="Roboto"/>
                <a:cs typeface="Roboto"/>
                <a:sym typeface="Roboto"/>
              </a:defRPr>
            </a:lvl2pPr>
            <a:lvl3pPr lvl="2" rtl="0">
              <a:spcBef>
                <a:spcPts val="0"/>
              </a:spcBef>
              <a:spcAft>
                <a:spcPts val="0"/>
              </a:spcAft>
              <a:buSzPts val="3000"/>
              <a:buFont typeface="Roboto"/>
              <a:buNone/>
              <a:defRPr sz="3000">
                <a:latin typeface="Roboto"/>
                <a:ea typeface="Roboto"/>
                <a:cs typeface="Roboto"/>
                <a:sym typeface="Roboto"/>
              </a:defRPr>
            </a:lvl3pPr>
            <a:lvl4pPr lvl="3" rtl="0">
              <a:spcBef>
                <a:spcPts val="0"/>
              </a:spcBef>
              <a:spcAft>
                <a:spcPts val="0"/>
              </a:spcAft>
              <a:buSzPts val="3000"/>
              <a:buFont typeface="Roboto"/>
              <a:buNone/>
              <a:defRPr sz="3000">
                <a:latin typeface="Roboto"/>
                <a:ea typeface="Roboto"/>
                <a:cs typeface="Roboto"/>
                <a:sym typeface="Roboto"/>
              </a:defRPr>
            </a:lvl4pPr>
            <a:lvl5pPr lvl="4" rtl="0">
              <a:spcBef>
                <a:spcPts val="0"/>
              </a:spcBef>
              <a:spcAft>
                <a:spcPts val="0"/>
              </a:spcAft>
              <a:buSzPts val="3000"/>
              <a:buFont typeface="Roboto"/>
              <a:buNone/>
              <a:defRPr sz="3000">
                <a:latin typeface="Roboto"/>
                <a:ea typeface="Roboto"/>
                <a:cs typeface="Roboto"/>
                <a:sym typeface="Roboto"/>
              </a:defRPr>
            </a:lvl5pPr>
            <a:lvl6pPr lvl="5" rtl="0">
              <a:spcBef>
                <a:spcPts val="0"/>
              </a:spcBef>
              <a:spcAft>
                <a:spcPts val="0"/>
              </a:spcAft>
              <a:buSzPts val="3000"/>
              <a:buFont typeface="Roboto"/>
              <a:buNone/>
              <a:defRPr sz="3000">
                <a:latin typeface="Roboto"/>
                <a:ea typeface="Roboto"/>
                <a:cs typeface="Roboto"/>
                <a:sym typeface="Roboto"/>
              </a:defRPr>
            </a:lvl6pPr>
            <a:lvl7pPr lvl="6" rtl="0">
              <a:spcBef>
                <a:spcPts val="0"/>
              </a:spcBef>
              <a:spcAft>
                <a:spcPts val="0"/>
              </a:spcAft>
              <a:buSzPts val="3000"/>
              <a:buFont typeface="Roboto"/>
              <a:buNone/>
              <a:defRPr sz="3000">
                <a:latin typeface="Roboto"/>
                <a:ea typeface="Roboto"/>
                <a:cs typeface="Roboto"/>
                <a:sym typeface="Roboto"/>
              </a:defRPr>
            </a:lvl7pPr>
            <a:lvl8pPr lvl="7" rtl="0">
              <a:spcBef>
                <a:spcPts val="0"/>
              </a:spcBef>
              <a:spcAft>
                <a:spcPts val="0"/>
              </a:spcAft>
              <a:buSzPts val="3000"/>
              <a:buFont typeface="Roboto"/>
              <a:buNone/>
              <a:defRPr sz="3000">
                <a:latin typeface="Roboto"/>
                <a:ea typeface="Roboto"/>
                <a:cs typeface="Roboto"/>
                <a:sym typeface="Roboto"/>
              </a:defRPr>
            </a:lvl8pPr>
            <a:lvl9pPr lvl="8" rtl="0">
              <a:spcBef>
                <a:spcPts val="0"/>
              </a:spcBef>
              <a:spcAft>
                <a:spcPts val="0"/>
              </a:spcAft>
              <a:buSzPts val="3000"/>
              <a:buFont typeface="Roboto"/>
              <a:buNone/>
              <a:defRPr sz="3000">
                <a:latin typeface="Roboto"/>
                <a:ea typeface="Roboto"/>
                <a:cs typeface="Roboto"/>
                <a:sym typeface="Roboto"/>
              </a:defRPr>
            </a:lvl9pPr>
          </a:lstStyle>
          <a:p/>
        </p:txBody>
      </p:sp>
      <p:sp>
        <p:nvSpPr>
          <p:cNvPr id="133" name="Google Shape;133;p16"/>
          <p:cNvSpPr txBox="1"/>
          <p:nvPr>
            <p:ph idx="2" type="title"/>
          </p:nvPr>
        </p:nvSpPr>
        <p:spPr>
          <a:xfrm>
            <a:off x="1023075" y="1520625"/>
            <a:ext cx="2137200" cy="420600"/>
          </a:xfrm>
          <a:prstGeom prst="rect">
            <a:avLst/>
          </a:prstGeom>
        </p:spPr>
        <p:txBody>
          <a:bodyPr anchorCtr="0" anchor="t" bIns="91425" lIns="91425" spcFirstLastPara="1" rIns="91425" wrap="square" tIns="91425">
            <a:normAutofit/>
          </a:bodyPr>
          <a:lstStyle>
            <a:lvl1pPr lvl="0">
              <a:spcBef>
                <a:spcPts val="0"/>
              </a:spcBef>
              <a:spcAft>
                <a:spcPts val="0"/>
              </a:spcAft>
              <a:buSzPts val="2000"/>
              <a:buNone/>
              <a:defRPr sz="2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4" name="Google Shape;134;p16"/>
          <p:cNvSpPr txBox="1"/>
          <p:nvPr>
            <p:ph idx="3" type="title"/>
          </p:nvPr>
        </p:nvSpPr>
        <p:spPr>
          <a:xfrm>
            <a:off x="3403875" y="1520625"/>
            <a:ext cx="2137200" cy="420600"/>
          </a:xfrm>
          <a:prstGeom prst="rect">
            <a:avLst/>
          </a:prstGeom>
        </p:spPr>
        <p:txBody>
          <a:bodyPr anchorCtr="0" anchor="t" bIns="91425" lIns="91425" spcFirstLastPara="1" rIns="91425" wrap="square" tIns="91425">
            <a:normAutofit/>
          </a:bodyPr>
          <a:lstStyle>
            <a:lvl1pPr lvl="0"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5" name="Google Shape;135;p16"/>
          <p:cNvSpPr txBox="1"/>
          <p:nvPr>
            <p:ph idx="4" type="title"/>
          </p:nvPr>
        </p:nvSpPr>
        <p:spPr>
          <a:xfrm>
            <a:off x="5784675" y="1520625"/>
            <a:ext cx="2137200" cy="420600"/>
          </a:xfrm>
          <a:prstGeom prst="rect">
            <a:avLst/>
          </a:prstGeom>
        </p:spPr>
        <p:txBody>
          <a:bodyPr anchorCtr="0" anchor="t" bIns="91425" lIns="91425" spcFirstLastPara="1" rIns="91425" wrap="square" tIns="91425">
            <a:normAutofit/>
          </a:bodyPr>
          <a:lstStyle>
            <a:lvl1pPr lvl="0" rtl="0">
              <a:spcBef>
                <a:spcPts val="0"/>
              </a:spcBef>
              <a:spcAft>
                <a:spcPts val="0"/>
              </a:spcAft>
              <a:buSzPts val="20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6" name="Google Shape;136;p16"/>
          <p:cNvSpPr txBox="1"/>
          <p:nvPr>
            <p:ph idx="1" type="body"/>
          </p:nvPr>
        </p:nvSpPr>
        <p:spPr>
          <a:xfrm>
            <a:off x="1023075" y="2144300"/>
            <a:ext cx="2151300" cy="22773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lt1"/>
              </a:buClr>
              <a:buSzPts val="1400"/>
              <a:buChar char="●"/>
              <a:defRPr sz="1400">
                <a:solidFill>
                  <a:schemeClr val="lt1"/>
                </a:solidFill>
              </a:defRPr>
            </a:lvl1pPr>
            <a:lvl2pPr indent="-292100" lvl="1" marL="91440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2pPr>
            <a:lvl3pPr indent="-292100" lvl="2" marL="137160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3pPr>
            <a:lvl4pPr indent="-292100" lvl="3" marL="182880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4pPr>
            <a:lvl5pPr indent="-292100" lvl="4" marL="228600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5pPr>
            <a:lvl6pPr indent="-292100" lvl="5" marL="274320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6pPr>
            <a:lvl7pPr indent="-292100" lvl="6" marL="320040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7pPr>
            <a:lvl8pPr indent="-292100" lvl="7" marL="365760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8pPr>
            <a:lvl9pPr indent="-292100" lvl="8" marL="411480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9pPr>
          </a:lstStyle>
          <a:p/>
        </p:txBody>
      </p:sp>
      <p:sp>
        <p:nvSpPr>
          <p:cNvPr id="137" name="Google Shape;137;p16"/>
          <p:cNvSpPr txBox="1"/>
          <p:nvPr>
            <p:ph idx="5" type="body"/>
          </p:nvPr>
        </p:nvSpPr>
        <p:spPr>
          <a:xfrm>
            <a:off x="3396825" y="2144300"/>
            <a:ext cx="2151300" cy="22773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292100" lvl="1" marL="914400" rtl="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2pPr>
            <a:lvl3pPr indent="-292100" lvl="2" marL="1371600" rtl="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3pPr>
            <a:lvl4pPr indent="-292100" lvl="3" marL="1828800" rtl="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4pPr>
            <a:lvl5pPr indent="-292100" lvl="4" marL="2286000" rtl="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5pPr>
            <a:lvl6pPr indent="-292100" lvl="5" marL="2743200" rtl="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6pPr>
            <a:lvl7pPr indent="-292100" lvl="6" marL="3200400" rtl="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7pPr>
            <a:lvl8pPr indent="-292100" lvl="7" marL="3657600" rtl="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8pPr>
            <a:lvl9pPr indent="-292100" lvl="8" marL="4114800" rtl="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9pPr>
          </a:lstStyle>
          <a:p/>
        </p:txBody>
      </p:sp>
      <p:sp>
        <p:nvSpPr>
          <p:cNvPr id="138" name="Google Shape;138;p16"/>
          <p:cNvSpPr txBox="1"/>
          <p:nvPr>
            <p:ph idx="6" type="body"/>
          </p:nvPr>
        </p:nvSpPr>
        <p:spPr>
          <a:xfrm>
            <a:off x="5777625" y="2144300"/>
            <a:ext cx="2151300" cy="22773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Char char="●"/>
              <a:defRPr sz="1400">
                <a:solidFill>
                  <a:schemeClr val="lt1"/>
                </a:solidFill>
              </a:defRPr>
            </a:lvl1pPr>
            <a:lvl2pPr indent="-292100" lvl="1" marL="914400" rtl="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2pPr>
            <a:lvl3pPr indent="-292100" lvl="2" marL="1371600" rtl="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3pPr>
            <a:lvl4pPr indent="-292100" lvl="3" marL="1828800" rtl="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4pPr>
            <a:lvl5pPr indent="-292100" lvl="4" marL="2286000" rtl="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5pPr>
            <a:lvl6pPr indent="-292100" lvl="5" marL="2743200" rtl="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6pPr>
            <a:lvl7pPr indent="-292100" lvl="6" marL="3200400" rtl="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7pPr>
            <a:lvl8pPr indent="-292100" lvl="7" marL="3657600" rtl="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8pPr>
            <a:lvl9pPr indent="-292100" lvl="8" marL="4114800" rtl="0">
              <a:spcBef>
                <a:spcPts val="0"/>
              </a:spcBef>
              <a:spcAft>
                <a:spcPts val="0"/>
              </a:spcAft>
              <a:buClr>
                <a:schemeClr val="lt1"/>
              </a:buClr>
              <a:buSzPts val="1000"/>
              <a:buFont typeface="Roboto"/>
              <a:buChar char="■"/>
              <a:defRPr sz="1000">
                <a:solidFill>
                  <a:schemeClr val="lt1"/>
                </a:solidFill>
                <a:latin typeface="Roboto"/>
                <a:ea typeface="Roboto"/>
                <a:cs typeface="Roboto"/>
                <a:sym typeface="Roboto"/>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header only">
  <p:cSld name="CUSTOM_4">
    <p:bg>
      <p:bgPr>
        <a:blipFill>
          <a:blip r:embed="rId2">
            <a:alphaModFix/>
          </a:blip>
          <a:stretch>
            <a:fillRect/>
          </a:stretch>
        </a:blipFill>
      </p:bgPr>
    </p:bg>
    <p:spTree>
      <p:nvGrpSpPr>
        <p:cNvPr id="139" name="Shape 139"/>
        <p:cNvGrpSpPr/>
        <p:nvPr/>
      </p:nvGrpSpPr>
      <p:grpSpPr>
        <a:xfrm>
          <a:off x="0" y="0"/>
          <a:ext cx="0" cy="0"/>
          <a:chOff x="0" y="0"/>
          <a:chExt cx="0" cy="0"/>
        </a:xfrm>
      </p:grpSpPr>
      <p:sp>
        <p:nvSpPr>
          <p:cNvPr id="140" name="Google Shape;140;p17"/>
          <p:cNvSpPr txBox="1"/>
          <p:nvPr>
            <p:ph type="title"/>
          </p:nvPr>
        </p:nvSpPr>
        <p:spPr>
          <a:xfrm>
            <a:off x="1051100" y="351025"/>
            <a:ext cx="7175700" cy="532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Font typeface="Roboto"/>
              <a:buNone/>
              <a:defRPr sz="3000">
                <a:latin typeface="Roboto"/>
                <a:ea typeface="Roboto"/>
                <a:cs typeface="Roboto"/>
                <a:sym typeface="Roboto"/>
              </a:defRPr>
            </a:lvl2pPr>
            <a:lvl3pPr lvl="2" rtl="0">
              <a:spcBef>
                <a:spcPts val="0"/>
              </a:spcBef>
              <a:spcAft>
                <a:spcPts val="0"/>
              </a:spcAft>
              <a:buSzPts val="3000"/>
              <a:buFont typeface="Roboto"/>
              <a:buNone/>
              <a:defRPr sz="3000">
                <a:latin typeface="Roboto"/>
                <a:ea typeface="Roboto"/>
                <a:cs typeface="Roboto"/>
                <a:sym typeface="Roboto"/>
              </a:defRPr>
            </a:lvl3pPr>
            <a:lvl4pPr lvl="3" rtl="0">
              <a:spcBef>
                <a:spcPts val="0"/>
              </a:spcBef>
              <a:spcAft>
                <a:spcPts val="0"/>
              </a:spcAft>
              <a:buSzPts val="3000"/>
              <a:buFont typeface="Roboto"/>
              <a:buNone/>
              <a:defRPr sz="3000">
                <a:latin typeface="Roboto"/>
                <a:ea typeface="Roboto"/>
                <a:cs typeface="Roboto"/>
                <a:sym typeface="Roboto"/>
              </a:defRPr>
            </a:lvl4pPr>
            <a:lvl5pPr lvl="4" rtl="0">
              <a:spcBef>
                <a:spcPts val="0"/>
              </a:spcBef>
              <a:spcAft>
                <a:spcPts val="0"/>
              </a:spcAft>
              <a:buSzPts val="3000"/>
              <a:buFont typeface="Roboto"/>
              <a:buNone/>
              <a:defRPr sz="3000">
                <a:latin typeface="Roboto"/>
                <a:ea typeface="Roboto"/>
                <a:cs typeface="Roboto"/>
                <a:sym typeface="Roboto"/>
              </a:defRPr>
            </a:lvl5pPr>
            <a:lvl6pPr lvl="5" rtl="0">
              <a:spcBef>
                <a:spcPts val="0"/>
              </a:spcBef>
              <a:spcAft>
                <a:spcPts val="0"/>
              </a:spcAft>
              <a:buSzPts val="3000"/>
              <a:buFont typeface="Roboto"/>
              <a:buNone/>
              <a:defRPr sz="3000">
                <a:latin typeface="Roboto"/>
                <a:ea typeface="Roboto"/>
                <a:cs typeface="Roboto"/>
                <a:sym typeface="Roboto"/>
              </a:defRPr>
            </a:lvl6pPr>
            <a:lvl7pPr lvl="6" rtl="0">
              <a:spcBef>
                <a:spcPts val="0"/>
              </a:spcBef>
              <a:spcAft>
                <a:spcPts val="0"/>
              </a:spcAft>
              <a:buSzPts val="3000"/>
              <a:buFont typeface="Roboto"/>
              <a:buNone/>
              <a:defRPr sz="3000">
                <a:latin typeface="Roboto"/>
                <a:ea typeface="Roboto"/>
                <a:cs typeface="Roboto"/>
                <a:sym typeface="Roboto"/>
              </a:defRPr>
            </a:lvl7pPr>
            <a:lvl8pPr lvl="7" rtl="0">
              <a:spcBef>
                <a:spcPts val="0"/>
              </a:spcBef>
              <a:spcAft>
                <a:spcPts val="0"/>
              </a:spcAft>
              <a:buSzPts val="3000"/>
              <a:buFont typeface="Roboto"/>
              <a:buNone/>
              <a:defRPr sz="3000">
                <a:latin typeface="Roboto"/>
                <a:ea typeface="Roboto"/>
                <a:cs typeface="Roboto"/>
                <a:sym typeface="Roboto"/>
              </a:defRPr>
            </a:lvl8pPr>
            <a:lvl9pPr lvl="8" rtl="0">
              <a:spcBef>
                <a:spcPts val="0"/>
              </a:spcBef>
              <a:spcAft>
                <a:spcPts val="0"/>
              </a:spcAft>
              <a:buSzPts val="3000"/>
              <a:buFont typeface="Roboto"/>
              <a:buNone/>
              <a:defRPr sz="3000">
                <a:latin typeface="Roboto"/>
                <a:ea typeface="Roboto"/>
                <a:cs typeface="Roboto"/>
                <a:sym typeface="Roboto"/>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nk header only">
  <p:cSld name="CUSTOM_5">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18"/>
          <p:cNvSpPr txBox="1"/>
          <p:nvPr>
            <p:ph type="title"/>
          </p:nvPr>
        </p:nvSpPr>
        <p:spPr>
          <a:xfrm>
            <a:off x="1051100" y="351025"/>
            <a:ext cx="7182600" cy="5325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SzPts val="3000"/>
              <a:buFont typeface="Roboto"/>
              <a:buNone/>
              <a:defRPr sz="3000">
                <a:latin typeface="Roboto"/>
                <a:ea typeface="Roboto"/>
                <a:cs typeface="Roboto"/>
                <a:sym typeface="Roboto"/>
              </a:defRPr>
            </a:lvl2pPr>
            <a:lvl3pPr lvl="2" rtl="0">
              <a:spcBef>
                <a:spcPts val="0"/>
              </a:spcBef>
              <a:spcAft>
                <a:spcPts val="0"/>
              </a:spcAft>
              <a:buSzPts val="3000"/>
              <a:buFont typeface="Roboto"/>
              <a:buNone/>
              <a:defRPr sz="3000">
                <a:latin typeface="Roboto"/>
                <a:ea typeface="Roboto"/>
                <a:cs typeface="Roboto"/>
                <a:sym typeface="Roboto"/>
              </a:defRPr>
            </a:lvl3pPr>
            <a:lvl4pPr lvl="3" rtl="0">
              <a:spcBef>
                <a:spcPts val="0"/>
              </a:spcBef>
              <a:spcAft>
                <a:spcPts val="0"/>
              </a:spcAft>
              <a:buSzPts val="3000"/>
              <a:buFont typeface="Roboto"/>
              <a:buNone/>
              <a:defRPr sz="3000">
                <a:latin typeface="Roboto"/>
                <a:ea typeface="Roboto"/>
                <a:cs typeface="Roboto"/>
                <a:sym typeface="Roboto"/>
              </a:defRPr>
            </a:lvl4pPr>
            <a:lvl5pPr lvl="4" rtl="0">
              <a:spcBef>
                <a:spcPts val="0"/>
              </a:spcBef>
              <a:spcAft>
                <a:spcPts val="0"/>
              </a:spcAft>
              <a:buSzPts val="3000"/>
              <a:buFont typeface="Roboto"/>
              <a:buNone/>
              <a:defRPr sz="3000">
                <a:latin typeface="Roboto"/>
                <a:ea typeface="Roboto"/>
                <a:cs typeface="Roboto"/>
                <a:sym typeface="Roboto"/>
              </a:defRPr>
            </a:lvl5pPr>
            <a:lvl6pPr lvl="5" rtl="0">
              <a:spcBef>
                <a:spcPts val="0"/>
              </a:spcBef>
              <a:spcAft>
                <a:spcPts val="0"/>
              </a:spcAft>
              <a:buSzPts val="3000"/>
              <a:buFont typeface="Roboto"/>
              <a:buNone/>
              <a:defRPr sz="3000">
                <a:latin typeface="Roboto"/>
                <a:ea typeface="Roboto"/>
                <a:cs typeface="Roboto"/>
                <a:sym typeface="Roboto"/>
              </a:defRPr>
            </a:lvl6pPr>
            <a:lvl7pPr lvl="6" rtl="0">
              <a:spcBef>
                <a:spcPts val="0"/>
              </a:spcBef>
              <a:spcAft>
                <a:spcPts val="0"/>
              </a:spcAft>
              <a:buSzPts val="3000"/>
              <a:buFont typeface="Roboto"/>
              <a:buNone/>
              <a:defRPr sz="3000">
                <a:latin typeface="Roboto"/>
                <a:ea typeface="Roboto"/>
                <a:cs typeface="Roboto"/>
                <a:sym typeface="Roboto"/>
              </a:defRPr>
            </a:lvl7pPr>
            <a:lvl8pPr lvl="7" rtl="0">
              <a:spcBef>
                <a:spcPts val="0"/>
              </a:spcBef>
              <a:spcAft>
                <a:spcPts val="0"/>
              </a:spcAft>
              <a:buSzPts val="3000"/>
              <a:buFont typeface="Roboto"/>
              <a:buNone/>
              <a:defRPr sz="3000">
                <a:latin typeface="Roboto"/>
                <a:ea typeface="Roboto"/>
                <a:cs typeface="Roboto"/>
                <a:sym typeface="Roboto"/>
              </a:defRPr>
            </a:lvl8pPr>
            <a:lvl9pPr lvl="8" rtl="0">
              <a:spcBef>
                <a:spcPts val="0"/>
              </a:spcBef>
              <a:spcAft>
                <a:spcPts val="0"/>
              </a:spcAft>
              <a:buSzPts val="3000"/>
              <a:buFont typeface="Roboto"/>
              <a:buNone/>
              <a:defRPr sz="3000">
                <a:latin typeface="Roboto"/>
                <a:ea typeface="Roboto"/>
                <a:cs typeface="Roboto"/>
                <a:sym typeface="Roboto"/>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ta Visibility">
  <p:cSld name="CUSTOM_6">
    <p:bg>
      <p:bgPr>
        <a:blipFill>
          <a:blip r:embed="rId2">
            <a:alphaModFix/>
          </a:blip>
          <a:stretch>
            <a:fillRect/>
          </a:stretch>
        </a:blipFill>
      </p:bgPr>
    </p:bg>
    <p:spTree>
      <p:nvGrpSpPr>
        <p:cNvPr id="143" name="Shape 143"/>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ta Security">
  <p:cSld name="CUSTOM_7">
    <p:bg>
      <p:bgPr>
        <a:blipFill>
          <a:blip r:embed="rId2">
            <a:alphaModFix/>
          </a:blip>
          <a:stretch>
            <a:fillRect/>
          </a:stretch>
        </a:blipFill>
      </p:bgPr>
    </p:bg>
    <p:spTree>
      <p:nvGrpSpPr>
        <p:cNvPr id="144" name="Shape 14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type="secHead">
  <p:cSld name="SECTION_HEADER">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76925" y="910975"/>
            <a:ext cx="2515800" cy="37554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lvl1pPr lvl="0" rtl="0" algn="ctr">
              <a:spcBef>
                <a:spcPts val="0"/>
              </a:spcBef>
              <a:spcAft>
                <a:spcPts val="0"/>
              </a:spcAft>
              <a:buClr>
                <a:schemeClr val="lt1"/>
              </a:buClr>
              <a:buSzPts val="2500"/>
              <a:buNone/>
              <a:defRPr sz="2500">
                <a:solidFill>
                  <a:schemeClr val="lt1"/>
                </a:solidFill>
              </a:defRPr>
            </a:lvl1pPr>
            <a:lvl2pPr lvl="1" rtl="0">
              <a:spcBef>
                <a:spcPts val="0"/>
              </a:spcBef>
              <a:spcAft>
                <a:spcPts val="0"/>
              </a:spcAft>
              <a:buSzPts val="2300"/>
              <a:buFont typeface="Roboto"/>
              <a:buNone/>
              <a:defRPr sz="2300">
                <a:latin typeface="Roboto"/>
                <a:ea typeface="Roboto"/>
                <a:cs typeface="Roboto"/>
                <a:sym typeface="Roboto"/>
              </a:defRPr>
            </a:lvl2pPr>
            <a:lvl3pPr lvl="2" rtl="0">
              <a:spcBef>
                <a:spcPts val="0"/>
              </a:spcBef>
              <a:spcAft>
                <a:spcPts val="0"/>
              </a:spcAft>
              <a:buSzPts val="2300"/>
              <a:buFont typeface="Roboto"/>
              <a:buNone/>
              <a:defRPr sz="2300">
                <a:latin typeface="Roboto"/>
                <a:ea typeface="Roboto"/>
                <a:cs typeface="Roboto"/>
                <a:sym typeface="Roboto"/>
              </a:defRPr>
            </a:lvl3pPr>
            <a:lvl4pPr lvl="3" rtl="0">
              <a:spcBef>
                <a:spcPts val="0"/>
              </a:spcBef>
              <a:spcAft>
                <a:spcPts val="0"/>
              </a:spcAft>
              <a:buSzPts val="2300"/>
              <a:buFont typeface="Roboto"/>
              <a:buNone/>
              <a:defRPr sz="2300">
                <a:latin typeface="Roboto"/>
                <a:ea typeface="Roboto"/>
                <a:cs typeface="Roboto"/>
                <a:sym typeface="Roboto"/>
              </a:defRPr>
            </a:lvl4pPr>
            <a:lvl5pPr lvl="4" rtl="0">
              <a:spcBef>
                <a:spcPts val="0"/>
              </a:spcBef>
              <a:spcAft>
                <a:spcPts val="0"/>
              </a:spcAft>
              <a:buSzPts val="2300"/>
              <a:buFont typeface="Roboto"/>
              <a:buNone/>
              <a:defRPr sz="2300">
                <a:latin typeface="Roboto"/>
                <a:ea typeface="Roboto"/>
                <a:cs typeface="Roboto"/>
                <a:sym typeface="Roboto"/>
              </a:defRPr>
            </a:lvl5pPr>
            <a:lvl6pPr lvl="5" rtl="0">
              <a:spcBef>
                <a:spcPts val="0"/>
              </a:spcBef>
              <a:spcAft>
                <a:spcPts val="0"/>
              </a:spcAft>
              <a:buSzPts val="2300"/>
              <a:buFont typeface="Roboto"/>
              <a:buNone/>
              <a:defRPr sz="2300">
                <a:latin typeface="Roboto"/>
                <a:ea typeface="Roboto"/>
                <a:cs typeface="Roboto"/>
                <a:sym typeface="Roboto"/>
              </a:defRPr>
            </a:lvl6pPr>
            <a:lvl7pPr lvl="6" rtl="0">
              <a:spcBef>
                <a:spcPts val="0"/>
              </a:spcBef>
              <a:spcAft>
                <a:spcPts val="0"/>
              </a:spcAft>
              <a:buSzPts val="2300"/>
              <a:buFont typeface="Roboto"/>
              <a:buNone/>
              <a:defRPr sz="2300">
                <a:latin typeface="Roboto"/>
                <a:ea typeface="Roboto"/>
                <a:cs typeface="Roboto"/>
                <a:sym typeface="Roboto"/>
              </a:defRPr>
            </a:lvl7pPr>
            <a:lvl8pPr lvl="7" rtl="0">
              <a:spcBef>
                <a:spcPts val="0"/>
              </a:spcBef>
              <a:spcAft>
                <a:spcPts val="0"/>
              </a:spcAft>
              <a:buSzPts val="2300"/>
              <a:buFont typeface="Roboto"/>
              <a:buNone/>
              <a:defRPr sz="2300">
                <a:latin typeface="Roboto"/>
                <a:ea typeface="Roboto"/>
                <a:cs typeface="Roboto"/>
                <a:sym typeface="Roboto"/>
              </a:defRPr>
            </a:lvl8pPr>
            <a:lvl9pPr lvl="8" rtl="0">
              <a:spcBef>
                <a:spcPts val="0"/>
              </a:spcBef>
              <a:spcAft>
                <a:spcPts val="0"/>
              </a:spcAft>
              <a:buSzPts val="2300"/>
              <a:buFont typeface="Roboto"/>
              <a:buNone/>
              <a:defRPr sz="2300">
                <a:latin typeface="Roboto"/>
                <a:ea typeface="Roboto"/>
                <a:cs typeface="Roboto"/>
                <a:sym typeface="Roboto"/>
              </a:defRPr>
            </a:lvl9pPr>
          </a:lstStyle>
          <a:p/>
        </p:txBody>
      </p:sp>
      <p:sp>
        <p:nvSpPr>
          <p:cNvPr id="16" name="Google Shape;16;p3"/>
          <p:cNvSpPr txBox="1"/>
          <p:nvPr>
            <p:ph idx="1" type="body"/>
          </p:nvPr>
        </p:nvSpPr>
        <p:spPr>
          <a:xfrm>
            <a:off x="3671925" y="910975"/>
            <a:ext cx="5269500" cy="3755400"/>
          </a:xfrm>
          <a:prstGeom prst="rect">
            <a:avLst/>
          </a:prstGeom>
        </p:spPr>
        <p:txBody>
          <a:bodyPr anchorCtr="0" anchor="t" bIns="91425" lIns="91425" spcFirstLastPara="1" rIns="91425" wrap="square" tIns="91425">
            <a:noAutofit/>
          </a:bodyPr>
          <a:lstStyle>
            <a:lvl1pPr indent="-330200" lvl="0" marL="457200">
              <a:spcBef>
                <a:spcPts val="0"/>
              </a:spcBef>
              <a:spcAft>
                <a:spcPts val="0"/>
              </a:spcAft>
              <a:buClr>
                <a:srgbClr val="D6006D"/>
              </a:buClr>
              <a:buSzPts val="1600"/>
              <a:buChar char="●"/>
              <a:defRPr sz="1600"/>
            </a:lvl1pPr>
            <a:lvl2pPr indent="-317500" lvl="1" marL="914400">
              <a:spcBef>
                <a:spcPts val="0"/>
              </a:spcBef>
              <a:spcAft>
                <a:spcPts val="0"/>
              </a:spcAft>
              <a:buSzPts val="1400"/>
              <a:buFont typeface="Roboto"/>
              <a:buChar char="○"/>
              <a:defRPr>
                <a:latin typeface="Roboto"/>
                <a:ea typeface="Roboto"/>
                <a:cs typeface="Roboto"/>
                <a:sym typeface="Roboto"/>
              </a:defRPr>
            </a:lvl2pPr>
            <a:lvl3pPr indent="-317500" lvl="2" marL="1371600">
              <a:spcBef>
                <a:spcPts val="0"/>
              </a:spcBef>
              <a:spcAft>
                <a:spcPts val="0"/>
              </a:spcAft>
              <a:buClr>
                <a:srgbClr val="F15F22"/>
              </a:buClr>
              <a:buSzPts val="1400"/>
              <a:buFont typeface="Roboto"/>
              <a:buChar char="■"/>
              <a:defRPr>
                <a:latin typeface="Roboto"/>
                <a:ea typeface="Roboto"/>
                <a:cs typeface="Roboto"/>
                <a:sym typeface="Roboto"/>
              </a:defRPr>
            </a:lvl3pPr>
            <a:lvl4pPr indent="-317500" lvl="3" marL="1828800">
              <a:spcBef>
                <a:spcPts val="0"/>
              </a:spcBef>
              <a:spcAft>
                <a:spcPts val="0"/>
              </a:spcAft>
              <a:buSzPts val="1400"/>
              <a:buFont typeface="Roboto"/>
              <a:buChar char="●"/>
              <a:defRPr>
                <a:latin typeface="Roboto"/>
                <a:ea typeface="Roboto"/>
                <a:cs typeface="Roboto"/>
                <a:sym typeface="Roboto"/>
              </a:defRPr>
            </a:lvl4pPr>
            <a:lvl5pPr indent="-317500" lvl="4" marL="2286000">
              <a:spcBef>
                <a:spcPts val="0"/>
              </a:spcBef>
              <a:spcAft>
                <a:spcPts val="0"/>
              </a:spcAft>
              <a:buSzPts val="1400"/>
              <a:buFont typeface="Roboto"/>
              <a:buChar char="○"/>
              <a:defRPr>
                <a:latin typeface="Roboto"/>
                <a:ea typeface="Roboto"/>
                <a:cs typeface="Roboto"/>
                <a:sym typeface="Roboto"/>
              </a:defRPr>
            </a:lvl5pPr>
            <a:lvl6pPr indent="-317500" lvl="5" marL="2743200">
              <a:spcBef>
                <a:spcPts val="0"/>
              </a:spcBef>
              <a:spcAft>
                <a:spcPts val="0"/>
              </a:spcAft>
              <a:buSzPts val="1400"/>
              <a:buFont typeface="Roboto"/>
              <a:buChar char="■"/>
              <a:defRPr>
                <a:latin typeface="Roboto"/>
                <a:ea typeface="Roboto"/>
                <a:cs typeface="Roboto"/>
                <a:sym typeface="Roboto"/>
              </a:defRPr>
            </a:lvl6pPr>
            <a:lvl7pPr indent="-317500" lvl="6" marL="3200400">
              <a:spcBef>
                <a:spcPts val="0"/>
              </a:spcBef>
              <a:spcAft>
                <a:spcPts val="0"/>
              </a:spcAft>
              <a:buSzPts val="1400"/>
              <a:buFont typeface="Roboto"/>
              <a:buChar char="●"/>
              <a:defRPr>
                <a:latin typeface="Roboto"/>
                <a:ea typeface="Roboto"/>
                <a:cs typeface="Roboto"/>
                <a:sym typeface="Roboto"/>
              </a:defRPr>
            </a:lvl7pPr>
            <a:lvl8pPr indent="-317500" lvl="7" marL="3657600">
              <a:spcBef>
                <a:spcPts val="0"/>
              </a:spcBef>
              <a:spcAft>
                <a:spcPts val="0"/>
              </a:spcAft>
              <a:buSzPts val="1400"/>
              <a:buFont typeface="Roboto"/>
              <a:buChar char="○"/>
              <a:defRPr>
                <a:latin typeface="Roboto"/>
                <a:ea typeface="Roboto"/>
                <a:cs typeface="Roboto"/>
                <a:sym typeface="Roboto"/>
              </a:defRPr>
            </a:lvl8pPr>
            <a:lvl9pPr indent="-317500" lvl="8" marL="4114800">
              <a:spcBef>
                <a:spcPts val="0"/>
              </a:spcBef>
              <a:spcAft>
                <a:spcPts val="0"/>
              </a:spcAft>
              <a:buSzPts val="1400"/>
              <a:buFont typeface="Roboto"/>
              <a:buChar char="■"/>
              <a:defRPr>
                <a:latin typeface="Roboto"/>
                <a:ea typeface="Roboto"/>
                <a:cs typeface="Roboto"/>
                <a:sym typeface="Roboto"/>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145" name="Shape 145"/>
        <p:cNvGrpSpPr/>
        <p:nvPr/>
      </p:nvGrpSpPr>
      <p:grpSpPr>
        <a:xfrm>
          <a:off x="0" y="0"/>
          <a:ext cx="0" cy="0"/>
          <a:chOff x="0" y="0"/>
          <a:chExt cx="0" cy="0"/>
        </a:xfrm>
      </p:grpSpPr>
      <p:sp>
        <p:nvSpPr>
          <p:cNvPr id="146" name="Google Shape;146;p21"/>
          <p:cNvSpPr txBox="1"/>
          <p:nvPr/>
        </p:nvSpPr>
        <p:spPr>
          <a:xfrm>
            <a:off x="14382531" y="1007400"/>
            <a:ext cx="2876700" cy="4617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3000"/>
              <a:buFont typeface="Arial"/>
              <a:buNone/>
            </a:pPr>
            <a:r>
              <a:rPr b="0" i="0" lang="en" sz="3000" u="none" cap="none" strike="noStrike">
                <a:solidFill>
                  <a:srgbClr val="44546A"/>
                </a:solidFill>
                <a:latin typeface="Roboto"/>
                <a:ea typeface="Roboto"/>
                <a:cs typeface="Roboto"/>
                <a:sym typeface="Roboto"/>
              </a:rPr>
              <a:t>Month Year</a:t>
            </a:r>
            <a:endParaRPr b="0" i="0" sz="1400" u="none" cap="none" strike="noStrike">
              <a:solidFill>
                <a:srgbClr val="44546A"/>
              </a:solidFill>
              <a:latin typeface="Arial"/>
              <a:ea typeface="Arial"/>
              <a:cs typeface="Arial"/>
              <a:sym typeface="Arial"/>
            </a:endParaRPr>
          </a:p>
        </p:txBody>
      </p:sp>
      <p:sp>
        <p:nvSpPr>
          <p:cNvPr id="147" name="Google Shape;147;p21"/>
          <p:cNvSpPr txBox="1"/>
          <p:nvPr>
            <p:ph type="title"/>
          </p:nvPr>
        </p:nvSpPr>
        <p:spPr>
          <a:xfrm>
            <a:off x="1153450" y="2973275"/>
            <a:ext cx="7311600" cy="591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8" name="Google Shape;148;p21"/>
          <p:cNvSpPr txBox="1"/>
          <p:nvPr>
            <p:ph idx="1" type="subTitle"/>
          </p:nvPr>
        </p:nvSpPr>
        <p:spPr>
          <a:xfrm>
            <a:off x="1153450" y="3648375"/>
            <a:ext cx="5783700" cy="393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2000"/>
              <a:buNone/>
              <a:defRPr sz="2000"/>
            </a:lvl1pPr>
            <a:lvl2pPr lvl="1" algn="l">
              <a:lnSpc>
                <a:spcPct val="115000"/>
              </a:lnSpc>
              <a:spcBef>
                <a:spcPts val="0"/>
              </a:spcBef>
              <a:spcAft>
                <a:spcPts val="0"/>
              </a:spcAft>
              <a:buSzPts val="1800"/>
              <a:buFont typeface="Roboto"/>
              <a:buNone/>
              <a:defRPr sz="1800">
                <a:latin typeface="Roboto"/>
                <a:ea typeface="Roboto"/>
                <a:cs typeface="Roboto"/>
                <a:sym typeface="Roboto"/>
              </a:defRPr>
            </a:lvl2pPr>
            <a:lvl3pPr lvl="2" algn="l">
              <a:lnSpc>
                <a:spcPct val="115000"/>
              </a:lnSpc>
              <a:spcBef>
                <a:spcPts val="0"/>
              </a:spcBef>
              <a:spcAft>
                <a:spcPts val="0"/>
              </a:spcAft>
              <a:buSzPts val="1800"/>
              <a:buFont typeface="Roboto"/>
              <a:buNone/>
              <a:defRPr sz="1800">
                <a:latin typeface="Roboto"/>
                <a:ea typeface="Roboto"/>
                <a:cs typeface="Roboto"/>
                <a:sym typeface="Roboto"/>
              </a:defRPr>
            </a:lvl3pPr>
            <a:lvl4pPr lvl="3" algn="l">
              <a:lnSpc>
                <a:spcPct val="115000"/>
              </a:lnSpc>
              <a:spcBef>
                <a:spcPts val="0"/>
              </a:spcBef>
              <a:spcAft>
                <a:spcPts val="0"/>
              </a:spcAft>
              <a:buSzPts val="1800"/>
              <a:buFont typeface="Roboto"/>
              <a:buNone/>
              <a:defRPr sz="1800">
                <a:latin typeface="Roboto"/>
                <a:ea typeface="Roboto"/>
                <a:cs typeface="Roboto"/>
                <a:sym typeface="Roboto"/>
              </a:defRPr>
            </a:lvl4pPr>
            <a:lvl5pPr lvl="4" algn="l">
              <a:lnSpc>
                <a:spcPct val="115000"/>
              </a:lnSpc>
              <a:spcBef>
                <a:spcPts val="0"/>
              </a:spcBef>
              <a:spcAft>
                <a:spcPts val="0"/>
              </a:spcAft>
              <a:buSzPts val="1800"/>
              <a:buFont typeface="Roboto"/>
              <a:buNone/>
              <a:defRPr sz="1800">
                <a:latin typeface="Roboto"/>
                <a:ea typeface="Roboto"/>
                <a:cs typeface="Roboto"/>
                <a:sym typeface="Roboto"/>
              </a:defRPr>
            </a:lvl5pPr>
            <a:lvl6pPr lvl="5" algn="l">
              <a:lnSpc>
                <a:spcPct val="115000"/>
              </a:lnSpc>
              <a:spcBef>
                <a:spcPts val="0"/>
              </a:spcBef>
              <a:spcAft>
                <a:spcPts val="0"/>
              </a:spcAft>
              <a:buSzPts val="1800"/>
              <a:buFont typeface="Roboto"/>
              <a:buNone/>
              <a:defRPr sz="1800">
                <a:latin typeface="Roboto"/>
                <a:ea typeface="Roboto"/>
                <a:cs typeface="Roboto"/>
                <a:sym typeface="Roboto"/>
              </a:defRPr>
            </a:lvl6pPr>
            <a:lvl7pPr lvl="6" algn="l">
              <a:lnSpc>
                <a:spcPct val="115000"/>
              </a:lnSpc>
              <a:spcBef>
                <a:spcPts val="0"/>
              </a:spcBef>
              <a:spcAft>
                <a:spcPts val="0"/>
              </a:spcAft>
              <a:buSzPts val="1800"/>
              <a:buFont typeface="Roboto"/>
              <a:buNone/>
              <a:defRPr sz="1800">
                <a:latin typeface="Roboto"/>
                <a:ea typeface="Roboto"/>
                <a:cs typeface="Roboto"/>
                <a:sym typeface="Roboto"/>
              </a:defRPr>
            </a:lvl7pPr>
            <a:lvl8pPr lvl="7" algn="l">
              <a:lnSpc>
                <a:spcPct val="115000"/>
              </a:lnSpc>
              <a:spcBef>
                <a:spcPts val="0"/>
              </a:spcBef>
              <a:spcAft>
                <a:spcPts val="0"/>
              </a:spcAft>
              <a:buSzPts val="1800"/>
              <a:buFont typeface="Roboto"/>
              <a:buNone/>
              <a:defRPr sz="1800">
                <a:latin typeface="Roboto"/>
                <a:ea typeface="Roboto"/>
                <a:cs typeface="Roboto"/>
                <a:sym typeface="Roboto"/>
              </a:defRPr>
            </a:lvl8pPr>
            <a:lvl9pPr lvl="8" algn="l">
              <a:lnSpc>
                <a:spcPct val="115000"/>
              </a:lnSpc>
              <a:spcBef>
                <a:spcPts val="0"/>
              </a:spcBef>
              <a:spcAft>
                <a:spcPts val="0"/>
              </a:spcAft>
              <a:buSzPts val="1800"/>
              <a:buFont typeface="Roboto"/>
              <a:buNone/>
              <a:defRPr sz="1800">
                <a:latin typeface="Roboto"/>
                <a:ea typeface="Roboto"/>
                <a:cs typeface="Roboto"/>
                <a:sym typeface="Roboto"/>
              </a:defRPr>
            </a:lvl9pPr>
          </a:lstStyle>
          <a:p/>
        </p:txBody>
      </p:sp>
      <p:sp>
        <p:nvSpPr>
          <p:cNvPr id="149" name="Google Shape;149;p21"/>
          <p:cNvSpPr txBox="1"/>
          <p:nvPr>
            <p:ph idx="2" type="subTitle"/>
          </p:nvPr>
        </p:nvSpPr>
        <p:spPr>
          <a:xfrm>
            <a:off x="4427225" y="320050"/>
            <a:ext cx="4381500" cy="324600"/>
          </a:xfrm>
          <a:prstGeom prst="rect">
            <a:avLst/>
          </a:prstGeom>
          <a:noFill/>
          <a:ln>
            <a:noFill/>
          </a:ln>
        </p:spPr>
        <p:txBody>
          <a:bodyPr anchorCtr="0" anchor="t" bIns="91425" lIns="91425" spcFirstLastPara="1" rIns="91425" wrap="square" tIns="91425">
            <a:noAutofit/>
          </a:bodyPr>
          <a:lstStyle>
            <a:lvl1pPr lvl="0" algn="r">
              <a:lnSpc>
                <a:spcPct val="115000"/>
              </a:lnSpc>
              <a:spcBef>
                <a:spcPts val="0"/>
              </a:spcBef>
              <a:spcAft>
                <a:spcPts val="0"/>
              </a:spcAft>
              <a:buSzPts val="1600"/>
              <a:buNone/>
              <a:defRPr sz="1600"/>
            </a:lvl1pPr>
            <a:lvl2pPr lvl="1" algn="r">
              <a:lnSpc>
                <a:spcPct val="115000"/>
              </a:lnSpc>
              <a:spcBef>
                <a:spcPts val="0"/>
              </a:spcBef>
              <a:spcAft>
                <a:spcPts val="0"/>
              </a:spcAft>
              <a:buSzPts val="1800"/>
              <a:buFont typeface="Roboto"/>
              <a:buNone/>
              <a:defRPr sz="1800">
                <a:latin typeface="Roboto"/>
                <a:ea typeface="Roboto"/>
                <a:cs typeface="Roboto"/>
                <a:sym typeface="Roboto"/>
              </a:defRPr>
            </a:lvl2pPr>
            <a:lvl3pPr lvl="2" algn="r">
              <a:lnSpc>
                <a:spcPct val="115000"/>
              </a:lnSpc>
              <a:spcBef>
                <a:spcPts val="0"/>
              </a:spcBef>
              <a:spcAft>
                <a:spcPts val="0"/>
              </a:spcAft>
              <a:buSzPts val="1800"/>
              <a:buFont typeface="Roboto"/>
              <a:buNone/>
              <a:defRPr sz="1800">
                <a:latin typeface="Roboto"/>
                <a:ea typeface="Roboto"/>
                <a:cs typeface="Roboto"/>
                <a:sym typeface="Roboto"/>
              </a:defRPr>
            </a:lvl3pPr>
            <a:lvl4pPr lvl="3" algn="r">
              <a:lnSpc>
                <a:spcPct val="115000"/>
              </a:lnSpc>
              <a:spcBef>
                <a:spcPts val="0"/>
              </a:spcBef>
              <a:spcAft>
                <a:spcPts val="0"/>
              </a:spcAft>
              <a:buSzPts val="1800"/>
              <a:buFont typeface="Roboto"/>
              <a:buNone/>
              <a:defRPr sz="1800">
                <a:latin typeface="Roboto"/>
                <a:ea typeface="Roboto"/>
                <a:cs typeface="Roboto"/>
                <a:sym typeface="Roboto"/>
              </a:defRPr>
            </a:lvl4pPr>
            <a:lvl5pPr lvl="4" algn="r">
              <a:lnSpc>
                <a:spcPct val="115000"/>
              </a:lnSpc>
              <a:spcBef>
                <a:spcPts val="0"/>
              </a:spcBef>
              <a:spcAft>
                <a:spcPts val="0"/>
              </a:spcAft>
              <a:buSzPts val="1800"/>
              <a:buFont typeface="Roboto"/>
              <a:buNone/>
              <a:defRPr sz="1800">
                <a:latin typeface="Roboto"/>
                <a:ea typeface="Roboto"/>
                <a:cs typeface="Roboto"/>
                <a:sym typeface="Roboto"/>
              </a:defRPr>
            </a:lvl5pPr>
            <a:lvl6pPr lvl="5" algn="r">
              <a:lnSpc>
                <a:spcPct val="115000"/>
              </a:lnSpc>
              <a:spcBef>
                <a:spcPts val="0"/>
              </a:spcBef>
              <a:spcAft>
                <a:spcPts val="0"/>
              </a:spcAft>
              <a:buSzPts val="1800"/>
              <a:buFont typeface="Roboto"/>
              <a:buNone/>
              <a:defRPr sz="1800">
                <a:latin typeface="Roboto"/>
                <a:ea typeface="Roboto"/>
                <a:cs typeface="Roboto"/>
                <a:sym typeface="Roboto"/>
              </a:defRPr>
            </a:lvl6pPr>
            <a:lvl7pPr lvl="6" algn="r">
              <a:lnSpc>
                <a:spcPct val="115000"/>
              </a:lnSpc>
              <a:spcBef>
                <a:spcPts val="0"/>
              </a:spcBef>
              <a:spcAft>
                <a:spcPts val="0"/>
              </a:spcAft>
              <a:buSzPts val="1800"/>
              <a:buFont typeface="Roboto"/>
              <a:buNone/>
              <a:defRPr sz="1800">
                <a:latin typeface="Roboto"/>
                <a:ea typeface="Roboto"/>
                <a:cs typeface="Roboto"/>
                <a:sym typeface="Roboto"/>
              </a:defRPr>
            </a:lvl7pPr>
            <a:lvl8pPr lvl="7" algn="r">
              <a:lnSpc>
                <a:spcPct val="115000"/>
              </a:lnSpc>
              <a:spcBef>
                <a:spcPts val="0"/>
              </a:spcBef>
              <a:spcAft>
                <a:spcPts val="0"/>
              </a:spcAft>
              <a:buSzPts val="1800"/>
              <a:buFont typeface="Roboto"/>
              <a:buNone/>
              <a:defRPr sz="1800">
                <a:latin typeface="Roboto"/>
                <a:ea typeface="Roboto"/>
                <a:cs typeface="Roboto"/>
                <a:sym typeface="Roboto"/>
              </a:defRPr>
            </a:lvl8pPr>
            <a:lvl9pPr lvl="8" algn="r">
              <a:lnSpc>
                <a:spcPct val="115000"/>
              </a:lnSpc>
              <a:spcBef>
                <a:spcPts val="0"/>
              </a:spcBef>
              <a:spcAft>
                <a:spcPts val="0"/>
              </a:spcAft>
              <a:buSzPts val="1800"/>
              <a:buFont typeface="Roboto"/>
              <a:buNone/>
              <a:defRPr sz="1800">
                <a:latin typeface="Roboto"/>
                <a:ea typeface="Roboto"/>
                <a:cs typeface="Roboto"/>
                <a:sym typeface="Roboto"/>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Alt 1">
  <p:cSld name="CUSTOM_8_1_1_1_1_1_1_1_1_1_1_1_1_1_1_1_1_1_1_1">
    <p:spTree>
      <p:nvGrpSpPr>
        <p:cNvPr id="150" name="Shape 150"/>
        <p:cNvGrpSpPr/>
        <p:nvPr/>
      </p:nvGrpSpPr>
      <p:grpSpPr>
        <a:xfrm>
          <a:off x="0" y="0"/>
          <a:ext cx="0" cy="0"/>
          <a:chOff x="0" y="0"/>
          <a:chExt cx="0" cy="0"/>
        </a:xfrm>
      </p:grpSpPr>
      <p:sp>
        <p:nvSpPr>
          <p:cNvPr id="151" name="Google Shape;151;p22"/>
          <p:cNvSpPr/>
          <p:nvPr/>
        </p:nvSpPr>
        <p:spPr>
          <a:xfrm>
            <a:off x="0" y="0"/>
            <a:ext cx="2406900" cy="2406900"/>
          </a:xfrm>
          <a:prstGeom prst="rect">
            <a:avLst/>
          </a:prstGeom>
          <a:gradFill>
            <a:gsLst>
              <a:gs pos="0">
                <a:srgbClr val="DA2B70"/>
              </a:gs>
              <a:gs pos="72000">
                <a:schemeClr val="lt1"/>
              </a:gs>
              <a:gs pos="100000">
                <a:schemeClr val="lt1"/>
              </a:gs>
            </a:gsLst>
            <a:path path="circle">
              <a:fillToRect b="100%" l="0%" r="100%" t="0%"/>
            </a:path>
            <a:tileRect b="0%" l="-100%" r="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Figtree"/>
              <a:ea typeface="Figtree"/>
              <a:cs typeface="Figtree"/>
              <a:sym typeface="Figtree"/>
            </a:endParaRPr>
          </a:p>
        </p:txBody>
      </p:sp>
      <p:sp>
        <p:nvSpPr>
          <p:cNvPr id="152" name="Google Shape;152;p22"/>
          <p:cNvSpPr txBox="1"/>
          <p:nvPr>
            <p:ph type="title"/>
          </p:nvPr>
        </p:nvSpPr>
        <p:spPr>
          <a:xfrm>
            <a:off x="230075" y="58625"/>
            <a:ext cx="2500500" cy="172200"/>
          </a:xfrm>
          <a:prstGeom prst="rect">
            <a:avLst/>
          </a:prstGeom>
        </p:spPr>
        <p:txBody>
          <a:bodyPr anchorCtr="0" anchor="t" bIns="91425" lIns="91425" spcFirstLastPara="1" rIns="91425" wrap="square" tIns="91425">
            <a:normAutofit/>
          </a:bodyPr>
          <a:lstStyle>
            <a:lvl1pPr lvl="0">
              <a:spcBef>
                <a:spcPts val="0"/>
              </a:spcBef>
              <a:spcAft>
                <a:spcPts val="0"/>
              </a:spcAft>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153" name="Google Shape;153;p22"/>
          <p:cNvSpPr txBox="1"/>
          <p:nvPr>
            <p:ph idx="2" type="title"/>
          </p:nvPr>
        </p:nvSpPr>
        <p:spPr>
          <a:xfrm>
            <a:off x="228600" y="457200"/>
            <a:ext cx="3432600" cy="464700"/>
          </a:xfrm>
          <a:prstGeom prst="rect">
            <a:avLst/>
          </a:prstGeom>
        </p:spPr>
        <p:txBody>
          <a:bodyPr anchorCtr="0" anchor="t" bIns="0" lIns="0" spcFirstLastPara="1" rIns="0" wrap="square" tIns="0">
            <a:normAutofit/>
          </a:bodyPr>
          <a:lstStyle>
            <a:lvl1pPr lvl="0">
              <a:lnSpc>
                <a:spcPct val="115000"/>
              </a:lnSpc>
              <a:spcBef>
                <a:spcPts val="0"/>
              </a:spcBef>
              <a:spcAft>
                <a:spcPts val="0"/>
              </a:spcAft>
              <a:buNone/>
              <a:defRPr sz="2000"/>
            </a:lvl1pPr>
            <a:lvl2pPr lvl="1">
              <a:spcBef>
                <a:spcPts val="0"/>
              </a:spcBef>
              <a:spcAft>
                <a:spcPts val="0"/>
              </a:spcAft>
              <a:buClr>
                <a:schemeClr val="dk1"/>
              </a:buClr>
              <a:buSzPts val="2000"/>
              <a:buFont typeface="Figtree"/>
              <a:buNone/>
              <a:defRPr sz="2000">
                <a:solidFill>
                  <a:schemeClr val="dk1"/>
                </a:solidFill>
                <a:latin typeface="Figtree"/>
                <a:ea typeface="Figtree"/>
                <a:cs typeface="Figtree"/>
                <a:sym typeface="Figtree"/>
              </a:defRPr>
            </a:lvl2pPr>
            <a:lvl3pPr lvl="2">
              <a:spcBef>
                <a:spcPts val="0"/>
              </a:spcBef>
              <a:spcAft>
                <a:spcPts val="0"/>
              </a:spcAft>
              <a:buClr>
                <a:schemeClr val="dk1"/>
              </a:buClr>
              <a:buSzPts val="2000"/>
              <a:buFont typeface="Figtree"/>
              <a:buNone/>
              <a:defRPr sz="2000">
                <a:solidFill>
                  <a:schemeClr val="dk1"/>
                </a:solidFill>
                <a:latin typeface="Figtree"/>
                <a:ea typeface="Figtree"/>
                <a:cs typeface="Figtree"/>
                <a:sym typeface="Figtree"/>
              </a:defRPr>
            </a:lvl3pPr>
            <a:lvl4pPr lvl="3">
              <a:spcBef>
                <a:spcPts val="0"/>
              </a:spcBef>
              <a:spcAft>
                <a:spcPts val="0"/>
              </a:spcAft>
              <a:buClr>
                <a:schemeClr val="dk1"/>
              </a:buClr>
              <a:buSzPts val="2000"/>
              <a:buFont typeface="Figtree"/>
              <a:buNone/>
              <a:defRPr sz="2000">
                <a:solidFill>
                  <a:schemeClr val="dk1"/>
                </a:solidFill>
                <a:latin typeface="Figtree"/>
                <a:ea typeface="Figtree"/>
                <a:cs typeface="Figtree"/>
                <a:sym typeface="Figtree"/>
              </a:defRPr>
            </a:lvl4pPr>
            <a:lvl5pPr lvl="4">
              <a:spcBef>
                <a:spcPts val="0"/>
              </a:spcBef>
              <a:spcAft>
                <a:spcPts val="0"/>
              </a:spcAft>
              <a:buClr>
                <a:schemeClr val="dk1"/>
              </a:buClr>
              <a:buSzPts val="2000"/>
              <a:buFont typeface="Figtree"/>
              <a:buNone/>
              <a:defRPr sz="2000">
                <a:solidFill>
                  <a:schemeClr val="dk1"/>
                </a:solidFill>
                <a:latin typeface="Figtree"/>
                <a:ea typeface="Figtree"/>
                <a:cs typeface="Figtree"/>
                <a:sym typeface="Figtree"/>
              </a:defRPr>
            </a:lvl5pPr>
            <a:lvl6pPr lvl="5">
              <a:spcBef>
                <a:spcPts val="0"/>
              </a:spcBef>
              <a:spcAft>
                <a:spcPts val="0"/>
              </a:spcAft>
              <a:buClr>
                <a:schemeClr val="dk1"/>
              </a:buClr>
              <a:buSzPts val="2000"/>
              <a:buFont typeface="Figtree"/>
              <a:buNone/>
              <a:defRPr sz="2000">
                <a:solidFill>
                  <a:schemeClr val="dk1"/>
                </a:solidFill>
                <a:latin typeface="Figtree"/>
                <a:ea typeface="Figtree"/>
                <a:cs typeface="Figtree"/>
                <a:sym typeface="Figtree"/>
              </a:defRPr>
            </a:lvl6pPr>
            <a:lvl7pPr lvl="6">
              <a:spcBef>
                <a:spcPts val="0"/>
              </a:spcBef>
              <a:spcAft>
                <a:spcPts val="0"/>
              </a:spcAft>
              <a:buClr>
                <a:schemeClr val="dk1"/>
              </a:buClr>
              <a:buSzPts val="2000"/>
              <a:buFont typeface="Figtree"/>
              <a:buNone/>
              <a:defRPr sz="2000">
                <a:solidFill>
                  <a:schemeClr val="dk1"/>
                </a:solidFill>
                <a:latin typeface="Figtree"/>
                <a:ea typeface="Figtree"/>
                <a:cs typeface="Figtree"/>
                <a:sym typeface="Figtree"/>
              </a:defRPr>
            </a:lvl7pPr>
            <a:lvl8pPr lvl="7">
              <a:spcBef>
                <a:spcPts val="0"/>
              </a:spcBef>
              <a:spcAft>
                <a:spcPts val="0"/>
              </a:spcAft>
              <a:buClr>
                <a:schemeClr val="dk1"/>
              </a:buClr>
              <a:buSzPts val="2000"/>
              <a:buFont typeface="Figtree"/>
              <a:buNone/>
              <a:defRPr sz="2000">
                <a:solidFill>
                  <a:schemeClr val="dk1"/>
                </a:solidFill>
                <a:latin typeface="Figtree"/>
                <a:ea typeface="Figtree"/>
                <a:cs typeface="Figtree"/>
                <a:sym typeface="Figtree"/>
              </a:defRPr>
            </a:lvl8pPr>
            <a:lvl9pPr lvl="8">
              <a:spcBef>
                <a:spcPts val="0"/>
              </a:spcBef>
              <a:spcAft>
                <a:spcPts val="0"/>
              </a:spcAft>
              <a:buClr>
                <a:schemeClr val="dk1"/>
              </a:buClr>
              <a:buSzPts val="2000"/>
              <a:buFont typeface="Figtree"/>
              <a:buNone/>
              <a:defRPr sz="2000">
                <a:solidFill>
                  <a:schemeClr val="dk1"/>
                </a:solidFill>
                <a:latin typeface="Figtree"/>
                <a:ea typeface="Figtree"/>
                <a:cs typeface="Figtree"/>
                <a:sym typeface="Figtree"/>
              </a:defRPr>
            </a:lvl9pPr>
          </a:lstStyle>
          <a:p/>
        </p:txBody>
      </p:sp>
      <p:pic>
        <p:nvPicPr>
          <p:cNvPr id="154" name="Google Shape;154;p22" title="Untitled design.png"/>
          <p:cNvPicPr preferRelativeResize="0"/>
          <p:nvPr/>
        </p:nvPicPr>
        <p:blipFill rotWithShape="1">
          <a:blip r:embed="rId2">
            <a:alphaModFix/>
          </a:blip>
          <a:srcRect b="0" l="0" r="0" t="0"/>
          <a:stretch/>
        </p:blipFill>
        <p:spPr>
          <a:xfrm>
            <a:off x="6574156" y="-150"/>
            <a:ext cx="2571825" cy="5143650"/>
          </a:xfrm>
          <a:prstGeom prst="rect">
            <a:avLst/>
          </a:prstGeom>
          <a:noFill/>
          <a:ln>
            <a:noFill/>
          </a:ln>
        </p:spPr>
      </p:pic>
      <p:sp>
        <p:nvSpPr>
          <p:cNvPr id="155" name="Google Shape;155;p22"/>
          <p:cNvSpPr txBox="1"/>
          <p:nvPr>
            <p:ph idx="1" type="subTitle"/>
          </p:nvPr>
        </p:nvSpPr>
        <p:spPr>
          <a:xfrm>
            <a:off x="228950" y="1419750"/>
            <a:ext cx="5154900" cy="2288100"/>
          </a:xfrm>
          <a:prstGeom prst="rect">
            <a:avLst/>
          </a:prstGeom>
        </p:spPr>
        <p:txBody>
          <a:bodyPr anchorCtr="0" anchor="t" bIns="91425" lIns="91425" spcFirstLastPara="1" rIns="91425" wrap="square" tIns="91425">
            <a:normAutofit/>
          </a:bodyPr>
          <a:lstStyle>
            <a:lvl1pPr lvl="0">
              <a:spcBef>
                <a:spcPts val="0"/>
              </a:spcBef>
              <a:spcAft>
                <a:spcPts val="0"/>
              </a:spcAft>
              <a:buNone/>
              <a:defRPr sz="3600"/>
            </a:lvl1pPr>
            <a:lvl2pPr lvl="1">
              <a:spcBef>
                <a:spcPts val="1200"/>
              </a:spcBef>
              <a:spcAft>
                <a:spcPts val="0"/>
              </a:spcAft>
              <a:buNone/>
              <a:defRPr sz="3600"/>
            </a:lvl2pPr>
            <a:lvl3pPr lvl="2">
              <a:spcBef>
                <a:spcPts val="1200"/>
              </a:spcBef>
              <a:spcAft>
                <a:spcPts val="0"/>
              </a:spcAft>
              <a:buNone/>
              <a:defRPr sz="3600"/>
            </a:lvl3pPr>
            <a:lvl4pPr lvl="3">
              <a:spcBef>
                <a:spcPts val="1200"/>
              </a:spcBef>
              <a:spcAft>
                <a:spcPts val="0"/>
              </a:spcAft>
              <a:buNone/>
              <a:defRPr sz="3600"/>
            </a:lvl4pPr>
            <a:lvl5pPr lvl="4">
              <a:spcBef>
                <a:spcPts val="1200"/>
              </a:spcBef>
              <a:spcAft>
                <a:spcPts val="0"/>
              </a:spcAft>
              <a:buNone/>
              <a:defRPr sz="3600"/>
            </a:lvl5pPr>
            <a:lvl6pPr lvl="5">
              <a:spcBef>
                <a:spcPts val="1200"/>
              </a:spcBef>
              <a:spcAft>
                <a:spcPts val="0"/>
              </a:spcAft>
              <a:buNone/>
              <a:defRPr sz="3600"/>
            </a:lvl6pPr>
            <a:lvl7pPr lvl="6">
              <a:spcBef>
                <a:spcPts val="1200"/>
              </a:spcBef>
              <a:spcAft>
                <a:spcPts val="0"/>
              </a:spcAft>
              <a:buNone/>
              <a:defRPr sz="3600"/>
            </a:lvl7pPr>
            <a:lvl8pPr lvl="7">
              <a:spcBef>
                <a:spcPts val="1200"/>
              </a:spcBef>
              <a:spcAft>
                <a:spcPts val="0"/>
              </a:spcAft>
              <a:buNone/>
              <a:defRPr sz="3600"/>
            </a:lvl8pPr>
            <a:lvl9pPr lvl="8">
              <a:spcBef>
                <a:spcPts val="1200"/>
              </a:spcBef>
              <a:spcAft>
                <a:spcPts val="1200"/>
              </a:spcAft>
              <a:buNone/>
              <a:defRPr sz="36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p:cSld name="BLANK_1">
    <p:spTree>
      <p:nvGrpSpPr>
        <p:cNvPr id="156" name="Shape 156"/>
        <p:cNvGrpSpPr/>
        <p:nvPr/>
      </p:nvGrpSpPr>
      <p:grpSpPr>
        <a:xfrm>
          <a:off x="0" y="0"/>
          <a:ext cx="0" cy="0"/>
          <a:chOff x="0" y="0"/>
          <a:chExt cx="0" cy="0"/>
        </a:xfrm>
      </p:grpSpPr>
      <p:sp>
        <p:nvSpPr>
          <p:cNvPr id="157" name="Google Shape;157;p2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1">
  <p:cSld name="BLANK_2">
    <p:spTree>
      <p:nvGrpSpPr>
        <p:cNvPr id="158" name="Shape 158"/>
        <p:cNvGrpSpPr/>
        <p:nvPr/>
      </p:nvGrpSpPr>
      <p:grpSpPr>
        <a:xfrm>
          <a:off x="0" y="0"/>
          <a:ext cx="0" cy="0"/>
          <a:chOff x="0" y="0"/>
          <a:chExt cx="0" cy="0"/>
        </a:xfrm>
      </p:grpSpPr>
      <p:sp>
        <p:nvSpPr>
          <p:cNvPr id="159" name="Google Shape;159;p2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icipants slide" type="tx">
  <p:cSld name="TITLE_AND_BODY">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4"/>
          <p:cNvSpPr txBox="1"/>
          <p:nvPr>
            <p:ph type="title"/>
          </p:nvPr>
        </p:nvSpPr>
        <p:spPr>
          <a:xfrm>
            <a:off x="1029450" y="343375"/>
            <a:ext cx="7085100" cy="532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9" name="Google Shape;19;p4"/>
          <p:cNvSpPr txBox="1"/>
          <p:nvPr>
            <p:ph idx="1" type="subTitle"/>
          </p:nvPr>
        </p:nvSpPr>
        <p:spPr>
          <a:xfrm>
            <a:off x="1029475" y="1085500"/>
            <a:ext cx="3423600" cy="382500"/>
          </a:xfrm>
          <a:prstGeom prst="rect">
            <a:avLst/>
          </a:prstGeom>
        </p:spPr>
        <p:txBody>
          <a:bodyPr anchorCtr="0" anchor="t" bIns="91425" lIns="91425" spcFirstLastPara="1" rIns="91425" wrap="square" tIns="91425">
            <a:noAutofit/>
          </a:bodyPr>
          <a:lstStyle>
            <a:lvl1pPr lvl="0">
              <a:spcBef>
                <a:spcPts val="0"/>
              </a:spcBef>
              <a:spcAft>
                <a:spcPts val="0"/>
              </a:spcAft>
              <a:buClr>
                <a:srgbClr val="D41870"/>
              </a:buClr>
              <a:buSzPts val="1600"/>
              <a:buNone/>
              <a:defRPr b="1" sz="1600">
                <a:solidFill>
                  <a:srgbClr val="D4187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
          <p:cNvSpPr txBox="1"/>
          <p:nvPr>
            <p:ph idx="2" type="subTitle"/>
          </p:nvPr>
        </p:nvSpPr>
        <p:spPr>
          <a:xfrm>
            <a:off x="4805200" y="1085500"/>
            <a:ext cx="3423600" cy="382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D41870"/>
              </a:buClr>
              <a:buSzPts val="1600"/>
              <a:buNone/>
              <a:defRPr b="1" sz="1600">
                <a:solidFill>
                  <a:srgbClr val="D4187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 name="Google Shape;21;p4"/>
          <p:cNvSpPr txBox="1"/>
          <p:nvPr>
            <p:ph idx="3" type="body"/>
          </p:nvPr>
        </p:nvSpPr>
        <p:spPr>
          <a:xfrm>
            <a:off x="1029450" y="1531800"/>
            <a:ext cx="3423600" cy="2775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rgbClr val="D6006D"/>
              </a:buClr>
              <a:buSzPts val="1400"/>
              <a:buChar char="●"/>
              <a:defRPr sz="1400"/>
            </a:lvl1pPr>
            <a:lvl2pPr indent="-311150" lvl="1" marL="914400">
              <a:spcBef>
                <a:spcPts val="0"/>
              </a:spcBef>
              <a:spcAft>
                <a:spcPts val="0"/>
              </a:spcAft>
              <a:buSzPts val="1300"/>
              <a:buFont typeface="Roboto"/>
              <a:buChar char="○"/>
              <a:defRPr sz="1300">
                <a:latin typeface="Roboto"/>
                <a:ea typeface="Roboto"/>
                <a:cs typeface="Roboto"/>
                <a:sym typeface="Roboto"/>
              </a:defRPr>
            </a:lvl2pPr>
            <a:lvl3pPr indent="-311150" lvl="2" marL="1371600">
              <a:spcBef>
                <a:spcPts val="0"/>
              </a:spcBef>
              <a:spcAft>
                <a:spcPts val="0"/>
              </a:spcAft>
              <a:buClr>
                <a:srgbClr val="F15F22"/>
              </a:buClr>
              <a:buSzPts val="1300"/>
              <a:buFont typeface="Roboto"/>
              <a:buChar char="■"/>
              <a:defRPr sz="1300">
                <a:latin typeface="Roboto"/>
                <a:ea typeface="Roboto"/>
                <a:cs typeface="Roboto"/>
                <a:sym typeface="Roboto"/>
              </a:defRPr>
            </a:lvl3pPr>
            <a:lvl4pPr indent="-311150" lvl="3" marL="1828800">
              <a:spcBef>
                <a:spcPts val="0"/>
              </a:spcBef>
              <a:spcAft>
                <a:spcPts val="0"/>
              </a:spcAft>
              <a:buSzPts val="1300"/>
              <a:buFont typeface="Roboto"/>
              <a:buChar char="●"/>
              <a:defRPr sz="1300">
                <a:latin typeface="Roboto"/>
                <a:ea typeface="Roboto"/>
                <a:cs typeface="Roboto"/>
                <a:sym typeface="Roboto"/>
              </a:defRPr>
            </a:lvl4pPr>
            <a:lvl5pPr indent="-311150" lvl="4" marL="2286000">
              <a:spcBef>
                <a:spcPts val="0"/>
              </a:spcBef>
              <a:spcAft>
                <a:spcPts val="0"/>
              </a:spcAft>
              <a:buSzPts val="1300"/>
              <a:buFont typeface="Roboto"/>
              <a:buChar char="○"/>
              <a:defRPr sz="1300">
                <a:latin typeface="Roboto"/>
                <a:ea typeface="Roboto"/>
                <a:cs typeface="Roboto"/>
                <a:sym typeface="Roboto"/>
              </a:defRPr>
            </a:lvl5pPr>
            <a:lvl6pPr indent="-311150" lvl="5" marL="2743200">
              <a:spcBef>
                <a:spcPts val="0"/>
              </a:spcBef>
              <a:spcAft>
                <a:spcPts val="0"/>
              </a:spcAft>
              <a:buSzPts val="1300"/>
              <a:buFont typeface="Roboto"/>
              <a:buChar char="■"/>
              <a:defRPr sz="1300">
                <a:latin typeface="Roboto"/>
                <a:ea typeface="Roboto"/>
                <a:cs typeface="Roboto"/>
                <a:sym typeface="Roboto"/>
              </a:defRPr>
            </a:lvl6pPr>
            <a:lvl7pPr indent="-311150" lvl="6" marL="3200400">
              <a:spcBef>
                <a:spcPts val="0"/>
              </a:spcBef>
              <a:spcAft>
                <a:spcPts val="0"/>
              </a:spcAft>
              <a:buSzPts val="1300"/>
              <a:buFont typeface="Roboto"/>
              <a:buChar char="●"/>
              <a:defRPr sz="1300">
                <a:latin typeface="Roboto"/>
                <a:ea typeface="Roboto"/>
                <a:cs typeface="Roboto"/>
                <a:sym typeface="Roboto"/>
              </a:defRPr>
            </a:lvl7pPr>
            <a:lvl8pPr indent="-311150" lvl="7" marL="3657600">
              <a:spcBef>
                <a:spcPts val="0"/>
              </a:spcBef>
              <a:spcAft>
                <a:spcPts val="0"/>
              </a:spcAft>
              <a:buSzPts val="1300"/>
              <a:buFont typeface="Roboto"/>
              <a:buChar char="○"/>
              <a:defRPr sz="1300">
                <a:latin typeface="Roboto"/>
                <a:ea typeface="Roboto"/>
                <a:cs typeface="Roboto"/>
                <a:sym typeface="Roboto"/>
              </a:defRPr>
            </a:lvl8pPr>
            <a:lvl9pPr indent="-311150" lvl="8" marL="4114800">
              <a:spcBef>
                <a:spcPts val="0"/>
              </a:spcBef>
              <a:spcAft>
                <a:spcPts val="0"/>
              </a:spcAft>
              <a:buSzPts val="1300"/>
              <a:buFont typeface="Roboto"/>
              <a:buChar char="■"/>
              <a:defRPr sz="1300">
                <a:latin typeface="Roboto"/>
                <a:ea typeface="Roboto"/>
                <a:cs typeface="Roboto"/>
                <a:sym typeface="Roboto"/>
              </a:defRPr>
            </a:lvl9pPr>
          </a:lstStyle>
          <a:p/>
        </p:txBody>
      </p:sp>
      <p:sp>
        <p:nvSpPr>
          <p:cNvPr id="22" name="Google Shape;22;p4"/>
          <p:cNvSpPr txBox="1"/>
          <p:nvPr>
            <p:ph idx="4" type="body"/>
          </p:nvPr>
        </p:nvSpPr>
        <p:spPr>
          <a:xfrm>
            <a:off x="4805200" y="1531800"/>
            <a:ext cx="3423600" cy="2775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D6006D"/>
              </a:buClr>
              <a:buSzPts val="1400"/>
              <a:buChar char="●"/>
              <a:defRPr sz="1400"/>
            </a:lvl1pPr>
            <a:lvl2pPr indent="-311150" lvl="1" marL="914400" rtl="0">
              <a:spcBef>
                <a:spcPts val="0"/>
              </a:spcBef>
              <a:spcAft>
                <a:spcPts val="0"/>
              </a:spcAft>
              <a:buSzPts val="1300"/>
              <a:buFont typeface="Roboto"/>
              <a:buChar char="○"/>
              <a:defRPr sz="1300">
                <a:latin typeface="Roboto"/>
                <a:ea typeface="Roboto"/>
                <a:cs typeface="Roboto"/>
                <a:sym typeface="Roboto"/>
              </a:defRPr>
            </a:lvl2pPr>
            <a:lvl3pPr indent="-311150" lvl="2" marL="1371600" rtl="0">
              <a:spcBef>
                <a:spcPts val="0"/>
              </a:spcBef>
              <a:spcAft>
                <a:spcPts val="0"/>
              </a:spcAft>
              <a:buClr>
                <a:srgbClr val="F15F22"/>
              </a:buClr>
              <a:buSzPts val="1300"/>
              <a:buFont typeface="Roboto"/>
              <a:buChar char="■"/>
              <a:defRPr sz="1300">
                <a:latin typeface="Roboto"/>
                <a:ea typeface="Roboto"/>
                <a:cs typeface="Roboto"/>
                <a:sym typeface="Roboto"/>
              </a:defRPr>
            </a:lvl3pPr>
            <a:lvl4pPr indent="-311150" lvl="3" marL="1828800" rtl="0">
              <a:spcBef>
                <a:spcPts val="0"/>
              </a:spcBef>
              <a:spcAft>
                <a:spcPts val="0"/>
              </a:spcAft>
              <a:buSzPts val="1300"/>
              <a:buFont typeface="Roboto"/>
              <a:buChar char="●"/>
              <a:defRPr sz="1300">
                <a:latin typeface="Roboto"/>
                <a:ea typeface="Roboto"/>
                <a:cs typeface="Roboto"/>
                <a:sym typeface="Roboto"/>
              </a:defRPr>
            </a:lvl4pPr>
            <a:lvl5pPr indent="-311150" lvl="4" marL="2286000" rtl="0">
              <a:spcBef>
                <a:spcPts val="0"/>
              </a:spcBef>
              <a:spcAft>
                <a:spcPts val="0"/>
              </a:spcAft>
              <a:buSzPts val="1300"/>
              <a:buFont typeface="Roboto"/>
              <a:buChar char="○"/>
              <a:defRPr sz="1300">
                <a:latin typeface="Roboto"/>
                <a:ea typeface="Roboto"/>
                <a:cs typeface="Roboto"/>
                <a:sym typeface="Roboto"/>
              </a:defRPr>
            </a:lvl5pPr>
            <a:lvl6pPr indent="-311150" lvl="5" marL="2743200" rtl="0">
              <a:spcBef>
                <a:spcPts val="0"/>
              </a:spcBef>
              <a:spcAft>
                <a:spcPts val="0"/>
              </a:spcAft>
              <a:buSzPts val="1300"/>
              <a:buFont typeface="Roboto"/>
              <a:buChar char="■"/>
              <a:defRPr sz="1300">
                <a:latin typeface="Roboto"/>
                <a:ea typeface="Roboto"/>
                <a:cs typeface="Roboto"/>
                <a:sym typeface="Roboto"/>
              </a:defRPr>
            </a:lvl6pPr>
            <a:lvl7pPr indent="-311150" lvl="6" marL="3200400" rtl="0">
              <a:spcBef>
                <a:spcPts val="0"/>
              </a:spcBef>
              <a:spcAft>
                <a:spcPts val="0"/>
              </a:spcAft>
              <a:buSzPts val="1300"/>
              <a:buFont typeface="Roboto"/>
              <a:buChar char="●"/>
              <a:defRPr sz="1300">
                <a:latin typeface="Roboto"/>
                <a:ea typeface="Roboto"/>
                <a:cs typeface="Roboto"/>
                <a:sym typeface="Roboto"/>
              </a:defRPr>
            </a:lvl7pPr>
            <a:lvl8pPr indent="-311150" lvl="7" marL="3657600" rtl="0">
              <a:spcBef>
                <a:spcPts val="0"/>
              </a:spcBef>
              <a:spcAft>
                <a:spcPts val="0"/>
              </a:spcAft>
              <a:buSzPts val="1300"/>
              <a:buFont typeface="Roboto"/>
              <a:buChar char="○"/>
              <a:defRPr sz="1300">
                <a:latin typeface="Roboto"/>
                <a:ea typeface="Roboto"/>
                <a:cs typeface="Roboto"/>
                <a:sym typeface="Roboto"/>
              </a:defRPr>
            </a:lvl8pPr>
            <a:lvl9pPr indent="-311150" lvl="8" marL="4114800" rtl="0">
              <a:spcBef>
                <a:spcPts val="0"/>
              </a:spcBef>
              <a:spcAft>
                <a:spcPts val="0"/>
              </a:spcAft>
              <a:buSzPts val="1300"/>
              <a:buFont typeface="Roboto"/>
              <a:buChar char="■"/>
              <a:defRPr sz="1300">
                <a:latin typeface="Roboto"/>
                <a:ea typeface="Roboto"/>
                <a:cs typeface="Roboto"/>
                <a:sym typeface="Roboto"/>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slide" type="twoColTx">
  <p:cSld name="TITLE_AND_TWO_COLUMNS">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p:nvPr>
            <p:ph idx="2" type="pic"/>
          </p:nvPr>
        </p:nvSpPr>
        <p:spPr>
          <a:xfrm>
            <a:off x="1142050" y="1143600"/>
            <a:ext cx="875100" cy="867900"/>
          </a:xfrm>
          <a:prstGeom prst="ellipse">
            <a:avLst/>
          </a:prstGeom>
          <a:noFill/>
          <a:ln>
            <a:noFill/>
          </a:ln>
        </p:spPr>
      </p:sp>
      <p:sp>
        <p:nvSpPr>
          <p:cNvPr id="25" name="Google Shape;25;p5"/>
          <p:cNvSpPr/>
          <p:nvPr>
            <p:ph idx="3" type="pic"/>
          </p:nvPr>
        </p:nvSpPr>
        <p:spPr>
          <a:xfrm>
            <a:off x="1142050" y="2061600"/>
            <a:ext cx="875100" cy="867900"/>
          </a:xfrm>
          <a:prstGeom prst="ellipse">
            <a:avLst/>
          </a:prstGeom>
          <a:noFill/>
          <a:ln>
            <a:noFill/>
          </a:ln>
        </p:spPr>
      </p:sp>
      <p:sp>
        <p:nvSpPr>
          <p:cNvPr id="26" name="Google Shape;26;p5"/>
          <p:cNvSpPr/>
          <p:nvPr>
            <p:ph idx="4" type="pic"/>
          </p:nvPr>
        </p:nvSpPr>
        <p:spPr>
          <a:xfrm>
            <a:off x="1142050" y="2979600"/>
            <a:ext cx="875100" cy="867900"/>
          </a:xfrm>
          <a:prstGeom prst="ellipse">
            <a:avLst/>
          </a:prstGeom>
          <a:noFill/>
          <a:ln>
            <a:noFill/>
          </a:ln>
        </p:spPr>
      </p:sp>
      <p:sp>
        <p:nvSpPr>
          <p:cNvPr id="27" name="Google Shape;27;p5"/>
          <p:cNvSpPr/>
          <p:nvPr>
            <p:ph idx="5" type="pic"/>
          </p:nvPr>
        </p:nvSpPr>
        <p:spPr>
          <a:xfrm>
            <a:off x="1142050" y="3897600"/>
            <a:ext cx="875100" cy="867900"/>
          </a:xfrm>
          <a:prstGeom prst="ellipse">
            <a:avLst/>
          </a:prstGeom>
          <a:noFill/>
          <a:ln>
            <a:noFill/>
          </a:ln>
        </p:spPr>
      </p:sp>
      <p:sp>
        <p:nvSpPr>
          <p:cNvPr id="28" name="Google Shape;28;p5"/>
          <p:cNvSpPr/>
          <p:nvPr>
            <p:ph idx="6" type="pic"/>
          </p:nvPr>
        </p:nvSpPr>
        <p:spPr>
          <a:xfrm>
            <a:off x="5041750" y="1143600"/>
            <a:ext cx="875100" cy="867900"/>
          </a:xfrm>
          <a:prstGeom prst="ellipse">
            <a:avLst/>
          </a:prstGeom>
          <a:noFill/>
          <a:ln>
            <a:noFill/>
          </a:ln>
        </p:spPr>
      </p:sp>
      <p:sp>
        <p:nvSpPr>
          <p:cNvPr id="29" name="Google Shape;29;p5"/>
          <p:cNvSpPr/>
          <p:nvPr>
            <p:ph idx="7" type="pic"/>
          </p:nvPr>
        </p:nvSpPr>
        <p:spPr>
          <a:xfrm>
            <a:off x="5041750" y="2061600"/>
            <a:ext cx="875100" cy="867900"/>
          </a:xfrm>
          <a:prstGeom prst="ellipse">
            <a:avLst/>
          </a:prstGeom>
          <a:noFill/>
          <a:ln>
            <a:noFill/>
          </a:ln>
        </p:spPr>
      </p:sp>
      <p:sp>
        <p:nvSpPr>
          <p:cNvPr id="30" name="Google Shape;30;p5"/>
          <p:cNvSpPr/>
          <p:nvPr>
            <p:ph idx="8" type="pic"/>
          </p:nvPr>
        </p:nvSpPr>
        <p:spPr>
          <a:xfrm>
            <a:off x="5041750" y="2979600"/>
            <a:ext cx="875100" cy="867900"/>
          </a:xfrm>
          <a:prstGeom prst="ellipse">
            <a:avLst/>
          </a:prstGeom>
          <a:noFill/>
          <a:ln>
            <a:noFill/>
          </a:ln>
        </p:spPr>
      </p:sp>
      <p:sp>
        <p:nvSpPr>
          <p:cNvPr id="31" name="Google Shape;31;p5"/>
          <p:cNvSpPr/>
          <p:nvPr>
            <p:ph idx="9" type="pic"/>
          </p:nvPr>
        </p:nvSpPr>
        <p:spPr>
          <a:xfrm>
            <a:off x="5041750" y="3897600"/>
            <a:ext cx="875100" cy="867900"/>
          </a:xfrm>
          <a:prstGeom prst="ellipse">
            <a:avLst/>
          </a:prstGeom>
          <a:noFill/>
          <a:ln>
            <a:noFill/>
          </a:ln>
        </p:spPr>
      </p:sp>
      <p:sp>
        <p:nvSpPr>
          <p:cNvPr id="32" name="Google Shape;32;p5"/>
          <p:cNvSpPr txBox="1"/>
          <p:nvPr>
            <p:ph idx="1" type="subTitle"/>
          </p:nvPr>
        </p:nvSpPr>
        <p:spPr>
          <a:xfrm>
            <a:off x="2073575" y="1220050"/>
            <a:ext cx="2733600" cy="266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D41870"/>
              </a:buClr>
              <a:buSzPts val="1100"/>
              <a:buNone/>
              <a:defRPr b="1" sz="1100">
                <a:solidFill>
                  <a:srgbClr val="D41870"/>
                </a:solidFill>
              </a:defRPr>
            </a:lvl1pPr>
            <a:lvl2pPr lvl="1" rtl="0">
              <a:spcBef>
                <a:spcPts val="0"/>
              </a:spcBef>
              <a:spcAft>
                <a:spcPts val="0"/>
              </a:spcAft>
              <a:buSzPts val="1100"/>
              <a:buFont typeface="Roboto"/>
              <a:buNone/>
              <a:defRPr sz="1100">
                <a:latin typeface="Roboto"/>
                <a:ea typeface="Roboto"/>
                <a:cs typeface="Roboto"/>
                <a:sym typeface="Roboto"/>
              </a:defRPr>
            </a:lvl2pPr>
            <a:lvl3pPr lvl="2" rtl="0">
              <a:spcBef>
                <a:spcPts val="0"/>
              </a:spcBef>
              <a:spcAft>
                <a:spcPts val="0"/>
              </a:spcAft>
              <a:buSzPts val="1100"/>
              <a:buFont typeface="Roboto"/>
              <a:buNone/>
              <a:defRPr sz="1100">
                <a:latin typeface="Roboto"/>
                <a:ea typeface="Roboto"/>
                <a:cs typeface="Roboto"/>
                <a:sym typeface="Roboto"/>
              </a:defRPr>
            </a:lvl3pPr>
            <a:lvl4pPr lvl="3" rtl="0">
              <a:spcBef>
                <a:spcPts val="0"/>
              </a:spcBef>
              <a:spcAft>
                <a:spcPts val="0"/>
              </a:spcAft>
              <a:buSzPts val="1100"/>
              <a:buFont typeface="Roboto"/>
              <a:buNone/>
              <a:defRPr sz="1100">
                <a:latin typeface="Roboto"/>
                <a:ea typeface="Roboto"/>
                <a:cs typeface="Roboto"/>
                <a:sym typeface="Roboto"/>
              </a:defRPr>
            </a:lvl4pPr>
            <a:lvl5pPr lvl="4" rtl="0">
              <a:spcBef>
                <a:spcPts val="0"/>
              </a:spcBef>
              <a:spcAft>
                <a:spcPts val="0"/>
              </a:spcAft>
              <a:buSzPts val="1100"/>
              <a:buFont typeface="Roboto"/>
              <a:buNone/>
              <a:defRPr sz="1100">
                <a:latin typeface="Roboto"/>
                <a:ea typeface="Roboto"/>
                <a:cs typeface="Roboto"/>
                <a:sym typeface="Roboto"/>
              </a:defRPr>
            </a:lvl5pPr>
            <a:lvl6pPr lvl="5" rtl="0">
              <a:spcBef>
                <a:spcPts val="0"/>
              </a:spcBef>
              <a:spcAft>
                <a:spcPts val="0"/>
              </a:spcAft>
              <a:buSzPts val="1100"/>
              <a:buFont typeface="Roboto"/>
              <a:buNone/>
              <a:defRPr sz="1100">
                <a:latin typeface="Roboto"/>
                <a:ea typeface="Roboto"/>
                <a:cs typeface="Roboto"/>
                <a:sym typeface="Roboto"/>
              </a:defRPr>
            </a:lvl6pPr>
            <a:lvl7pPr lvl="6" rtl="0">
              <a:spcBef>
                <a:spcPts val="0"/>
              </a:spcBef>
              <a:spcAft>
                <a:spcPts val="0"/>
              </a:spcAft>
              <a:buSzPts val="1100"/>
              <a:buFont typeface="Roboto"/>
              <a:buNone/>
              <a:defRPr sz="1100">
                <a:latin typeface="Roboto"/>
                <a:ea typeface="Roboto"/>
                <a:cs typeface="Roboto"/>
                <a:sym typeface="Roboto"/>
              </a:defRPr>
            </a:lvl7pPr>
            <a:lvl8pPr lvl="7" rtl="0">
              <a:spcBef>
                <a:spcPts val="0"/>
              </a:spcBef>
              <a:spcAft>
                <a:spcPts val="0"/>
              </a:spcAft>
              <a:buSzPts val="1100"/>
              <a:buFont typeface="Roboto"/>
              <a:buNone/>
              <a:defRPr sz="1100">
                <a:latin typeface="Roboto"/>
                <a:ea typeface="Roboto"/>
                <a:cs typeface="Roboto"/>
                <a:sym typeface="Roboto"/>
              </a:defRPr>
            </a:lvl8pPr>
            <a:lvl9pPr lvl="8" rtl="0">
              <a:spcBef>
                <a:spcPts val="0"/>
              </a:spcBef>
              <a:spcAft>
                <a:spcPts val="0"/>
              </a:spcAft>
              <a:buSzPts val="1100"/>
              <a:buFont typeface="Roboto"/>
              <a:buNone/>
              <a:defRPr sz="1100">
                <a:latin typeface="Roboto"/>
                <a:ea typeface="Roboto"/>
                <a:cs typeface="Roboto"/>
                <a:sym typeface="Roboto"/>
              </a:defRPr>
            </a:lvl9pPr>
          </a:lstStyle>
          <a:p/>
        </p:txBody>
      </p:sp>
      <p:sp>
        <p:nvSpPr>
          <p:cNvPr id="33" name="Google Shape;33;p5"/>
          <p:cNvSpPr txBox="1"/>
          <p:nvPr>
            <p:ph idx="13" type="body"/>
          </p:nvPr>
        </p:nvSpPr>
        <p:spPr>
          <a:xfrm>
            <a:off x="2073575" y="1486450"/>
            <a:ext cx="2733600" cy="3576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Font typeface="Roboto"/>
              <a:buChar char="○"/>
              <a:defRPr sz="900">
                <a:latin typeface="Roboto"/>
                <a:ea typeface="Roboto"/>
                <a:cs typeface="Roboto"/>
                <a:sym typeface="Roboto"/>
              </a:defRPr>
            </a:lvl2pPr>
            <a:lvl3pPr indent="-285750" lvl="2" marL="1371600">
              <a:spcBef>
                <a:spcPts val="0"/>
              </a:spcBef>
              <a:spcAft>
                <a:spcPts val="0"/>
              </a:spcAft>
              <a:buSzPts val="900"/>
              <a:buFont typeface="Roboto"/>
              <a:buChar char="■"/>
              <a:defRPr sz="900">
                <a:latin typeface="Roboto"/>
                <a:ea typeface="Roboto"/>
                <a:cs typeface="Roboto"/>
                <a:sym typeface="Roboto"/>
              </a:defRPr>
            </a:lvl3pPr>
            <a:lvl4pPr indent="-285750" lvl="3" marL="1828800">
              <a:spcBef>
                <a:spcPts val="0"/>
              </a:spcBef>
              <a:spcAft>
                <a:spcPts val="0"/>
              </a:spcAft>
              <a:buSzPts val="900"/>
              <a:buFont typeface="Roboto"/>
              <a:buChar char="●"/>
              <a:defRPr sz="900">
                <a:latin typeface="Roboto"/>
                <a:ea typeface="Roboto"/>
                <a:cs typeface="Roboto"/>
                <a:sym typeface="Roboto"/>
              </a:defRPr>
            </a:lvl4pPr>
            <a:lvl5pPr indent="-285750" lvl="4" marL="2286000">
              <a:spcBef>
                <a:spcPts val="0"/>
              </a:spcBef>
              <a:spcAft>
                <a:spcPts val="0"/>
              </a:spcAft>
              <a:buSzPts val="900"/>
              <a:buFont typeface="Roboto"/>
              <a:buChar char="○"/>
              <a:defRPr sz="900">
                <a:latin typeface="Roboto"/>
                <a:ea typeface="Roboto"/>
                <a:cs typeface="Roboto"/>
                <a:sym typeface="Roboto"/>
              </a:defRPr>
            </a:lvl5pPr>
            <a:lvl6pPr indent="-285750" lvl="5" marL="2743200">
              <a:spcBef>
                <a:spcPts val="0"/>
              </a:spcBef>
              <a:spcAft>
                <a:spcPts val="0"/>
              </a:spcAft>
              <a:buSzPts val="900"/>
              <a:buFont typeface="Roboto"/>
              <a:buChar char="■"/>
              <a:defRPr sz="900">
                <a:latin typeface="Roboto"/>
                <a:ea typeface="Roboto"/>
                <a:cs typeface="Roboto"/>
                <a:sym typeface="Roboto"/>
              </a:defRPr>
            </a:lvl6pPr>
            <a:lvl7pPr indent="-285750" lvl="6" marL="3200400">
              <a:spcBef>
                <a:spcPts val="0"/>
              </a:spcBef>
              <a:spcAft>
                <a:spcPts val="0"/>
              </a:spcAft>
              <a:buSzPts val="900"/>
              <a:buFont typeface="Roboto"/>
              <a:buChar char="●"/>
              <a:defRPr sz="900">
                <a:latin typeface="Roboto"/>
                <a:ea typeface="Roboto"/>
                <a:cs typeface="Roboto"/>
                <a:sym typeface="Roboto"/>
              </a:defRPr>
            </a:lvl7pPr>
            <a:lvl8pPr indent="-285750" lvl="7" marL="3657600">
              <a:spcBef>
                <a:spcPts val="0"/>
              </a:spcBef>
              <a:spcAft>
                <a:spcPts val="0"/>
              </a:spcAft>
              <a:buSzPts val="900"/>
              <a:buFont typeface="Roboto"/>
              <a:buChar char="○"/>
              <a:defRPr sz="900">
                <a:latin typeface="Roboto"/>
                <a:ea typeface="Roboto"/>
                <a:cs typeface="Roboto"/>
                <a:sym typeface="Roboto"/>
              </a:defRPr>
            </a:lvl8pPr>
            <a:lvl9pPr indent="-285750" lvl="8" marL="4114800">
              <a:spcBef>
                <a:spcPts val="0"/>
              </a:spcBef>
              <a:spcAft>
                <a:spcPts val="0"/>
              </a:spcAft>
              <a:buSzPts val="900"/>
              <a:buFont typeface="Roboto"/>
              <a:buChar char="■"/>
              <a:defRPr sz="900">
                <a:latin typeface="Roboto"/>
                <a:ea typeface="Roboto"/>
                <a:cs typeface="Roboto"/>
                <a:sym typeface="Roboto"/>
              </a:defRPr>
            </a:lvl9pPr>
          </a:lstStyle>
          <a:p/>
        </p:txBody>
      </p:sp>
      <p:sp>
        <p:nvSpPr>
          <p:cNvPr id="34" name="Google Shape;34;p5"/>
          <p:cNvSpPr txBox="1"/>
          <p:nvPr>
            <p:ph idx="14" type="subTitle"/>
          </p:nvPr>
        </p:nvSpPr>
        <p:spPr>
          <a:xfrm>
            <a:off x="2073575" y="2138050"/>
            <a:ext cx="2733600" cy="266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D41870"/>
              </a:buClr>
              <a:buSzPts val="1100"/>
              <a:buNone/>
              <a:defRPr b="1" sz="1100">
                <a:solidFill>
                  <a:srgbClr val="D41870"/>
                </a:solidFill>
              </a:defRPr>
            </a:lvl1pPr>
            <a:lvl2pPr lvl="1" rtl="0">
              <a:spcBef>
                <a:spcPts val="0"/>
              </a:spcBef>
              <a:spcAft>
                <a:spcPts val="0"/>
              </a:spcAft>
              <a:buSzPts val="1100"/>
              <a:buFont typeface="Roboto"/>
              <a:buNone/>
              <a:defRPr sz="1100">
                <a:latin typeface="Roboto"/>
                <a:ea typeface="Roboto"/>
                <a:cs typeface="Roboto"/>
                <a:sym typeface="Roboto"/>
              </a:defRPr>
            </a:lvl2pPr>
            <a:lvl3pPr lvl="2" rtl="0">
              <a:spcBef>
                <a:spcPts val="0"/>
              </a:spcBef>
              <a:spcAft>
                <a:spcPts val="0"/>
              </a:spcAft>
              <a:buSzPts val="1100"/>
              <a:buFont typeface="Roboto"/>
              <a:buNone/>
              <a:defRPr sz="1100">
                <a:latin typeface="Roboto"/>
                <a:ea typeface="Roboto"/>
                <a:cs typeface="Roboto"/>
                <a:sym typeface="Roboto"/>
              </a:defRPr>
            </a:lvl3pPr>
            <a:lvl4pPr lvl="3" rtl="0">
              <a:spcBef>
                <a:spcPts val="0"/>
              </a:spcBef>
              <a:spcAft>
                <a:spcPts val="0"/>
              </a:spcAft>
              <a:buSzPts val="1100"/>
              <a:buFont typeface="Roboto"/>
              <a:buNone/>
              <a:defRPr sz="1100">
                <a:latin typeface="Roboto"/>
                <a:ea typeface="Roboto"/>
                <a:cs typeface="Roboto"/>
                <a:sym typeface="Roboto"/>
              </a:defRPr>
            </a:lvl4pPr>
            <a:lvl5pPr lvl="4" rtl="0">
              <a:spcBef>
                <a:spcPts val="0"/>
              </a:spcBef>
              <a:spcAft>
                <a:spcPts val="0"/>
              </a:spcAft>
              <a:buSzPts val="1100"/>
              <a:buFont typeface="Roboto"/>
              <a:buNone/>
              <a:defRPr sz="1100">
                <a:latin typeface="Roboto"/>
                <a:ea typeface="Roboto"/>
                <a:cs typeface="Roboto"/>
                <a:sym typeface="Roboto"/>
              </a:defRPr>
            </a:lvl5pPr>
            <a:lvl6pPr lvl="5" rtl="0">
              <a:spcBef>
                <a:spcPts val="0"/>
              </a:spcBef>
              <a:spcAft>
                <a:spcPts val="0"/>
              </a:spcAft>
              <a:buSzPts val="1100"/>
              <a:buFont typeface="Roboto"/>
              <a:buNone/>
              <a:defRPr sz="1100">
                <a:latin typeface="Roboto"/>
                <a:ea typeface="Roboto"/>
                <a:cs typeface="Roboto"/>
                <a:sym typeface="Roboto"/>
              </a:defRPr>
            </a:lvl6pPr>
            <a:lvl7pPr lvl="6" rtl="0">
              <a:spcBef>
                <a:spcPts val="0"/>
              </a:spcBef>
              <a:spcAft>
                <a:spcPts val="0"/>
              </a:spcAft>
              <a:buSzPts val="1100"/>
              <a:buFont typeface="Roboto"/>
              <a:buNone/>
              <a:defRPr sz="1100">
                <a:latin typeface="Roboto"/>
                <a:ea typeface="Roboto"/>
                <a:cs typeface="Roboto"/>
                <a:sym typeface="Roboto"/>
              </a:defRPr>
            </a:lvl7pPr>
            <a:lvl8pPr lvl="7" rtl="0">
              <a:spcBef>
                <a:spcPts val="0"/>
              </a:spcBef>
              <a:spcAft>
                <a:spcPts val="0"/>
              </a:spcAft>
              <a:buSzPts val="1100"/>
              <a:buFont typeface="Roboto"/>
              <a:buNone/>
              <a:defRPr sz="1100">
                <a:latin typeface="Roboto"/>
                <a:ea typeface="Roboto"/>
                <a:cs typeface="Roboto"/>
                <a:sym typeface="Roboto"/>
              </a:defRPr>
            </a:lvl8pPr>
            <a:lvl9pPr lvl="8" rtl="0">
              <a:spcBef>
                <a:spcPts val="0"/>
              </a:spcBef>
              <a:spcAft>
                <a:spcPts val="0"/>
              </a:spcAft>
              <a:buSzPts val="1100"/>
              <a:buFont typeface="Roboto"/>
              <a:buNone/>
              <a:defRPr sz="1100">
                <a:latin typeface="Roboto"/>
                <a:ea typeface="Roboto"/>
                <a:cs typeface="Roboto"/>
                <a:sym typeface="Roboto"/>
              </a:defRPr>
            </a:lvl9pPr>
          </a:lstStyle>
          <a:p/>
        </p:txBody>
      </p:sp>
      <p:sp>
        <p:nvSpPr>
          <p:cNvPr id="35" name="Google Shape;35;p5"/>
          <p:cNvSpPr txBox="1"/>
          <p:nvPr>
            <p:ph idx="15" type="body"/>
          </p:nvPr>
        </p:nvSpPr>
        <p:spPr>
          <a:xfrm>
            <a:off x="2073575" y="2404450"/>
            <a:ext cx="2733600" cy="357600"/>
          </a:xfrm>
          <a:prstGeom prst="rect">
            <a:avLst/>
          </a:prstGeom>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Font typeface="Roboto"/>
              <a:buChar char="○"/>
              <a:defRPr sz="900">
                <a:latin typeface="Roboto"/>
                <a:ea typeface="Roboto"/>
                <a:cs typeface="Roboto"/>
                <a:sym typeface="Roboto"/>
              </a:defRPr>
            </a:lvl2pPr>
            <a:lvl3pPr indent="-285750" lvl="2" marL="1371600" rtl="0">
              <a:spcBef>
                <a:spcPts val="0"/>
              </a:spcBef>
              <a:spcAft>
                <a:spcPts val="0"/>
              </a:spcAft>
              <a:buSzPts val="900"/>
              <a:buFont typeface="Roboto"/>
              <a:buChar char="■"/>
              <a:defRPr sz="900">
                <a:latin typeface="Roboto"/>
                <a:ea typeface="Roboto"/>
                <a:cs typeface="Roboto"/>
                <a:sym typeface="Roboto"/>
              </a:defRPr>
            </a:lvl3pPr>
            <a:lvl4pPr indent="-285750" lvl="3" marL="1828800" rtl="0">
              <a:spcBef>
                <a:spcPts val="0"/>
              </a:spcBef>
              <a:spcAft>
                <a:spcPts val="0"/>
              </a:spcAft>
              <a:buSzPts val="900"/>
              <a:buFont typeface="Roboto"/>
              <a:buChar char="●"/>
              <a:defRPr sz="900">
                <a:latin typeface="Roboto"/>
                <a:ea typeface="Roboto"/>
                <a:cs typeface="Roboto"/>
                <a:sym typeface="Roboto"/>
              </a:defRPr>
            </a:lvl4pPr>
            <a:lvl5pPr indent="-285750" lvl="4" marL="2286000" rtl="0">
              <a:spcBef>
                <a:spcPts val="0"/>
              </a:spcBef>
              <a:spcAft>
                <a:spcPts val="0"/>
              </a:spcAft>
              <a:buSzPts val="900"/>
              <a:buFont typeface="Roboto"/>
              <a:buChar char="○"/>
              <a:defRPr sz="900">
                <a:latin typeface="Roboto"/>
                <a:ea typeface="Roboto"/>
                <a:cs typeface="Roboto"/>
                <a:sym typeface="Roboto"/>
              </a:defRPr>
            </a:lvl5pPr>
            <a:lvl6pPr indent="-285750" lvl="5" marL="2743200" rtl="0">
              <a:spcBef>
                <a:spcPts val="0"/>
              </a:spcBef>
              <a:spcAft>
                <a:spcPts val="0"/>
              </a:spcAft>
              <a:buSzPts val="900"/>
              <a:buFont typeface="Roboto"/>
              <a:buChar char="■"/>
              <a:defRPr sz="900">
                <a:latin typeface="Roboto"/>
                <a:ea typeface="Roboto"/>
                <a:cs typeface="Roboto"/>
                <a:sym typeface="Roboto"/>
              </a:defRPr>
            </a:lvl6pPr>
            <a:lvl7pPr indent="-285750" lvl="6" marL="3200400" rtl="0">
              <a:spcBef>
                <a:spcPts val="0"/>
              </a:spcBef>
              <a:spcAft>
                <a:spcPts val="0"/>
              </a:spcAft>
              <a:buSzPts val="900"/>
              <a:buFont typeface="Roboto"/>
              <a:buChar char="●"/>
              <a:defRPr sz="900">
                <a:latin typeface="Roboto"/>
                <a:ea typeface="Roboto"/>
                <a:cs typeface="Roboto"/>
                <a:sym typeface="Roboto"/>
              </a:defRPr>
            </a:lvl7pPr>
            <a:lvl8pPr indent="-285750" lvl="7" marL="3657600" rtl="0">
              <a:spcBef>
                <a:spcPts val="0"/>
              </a:spcBef>
              <a:spcAft>
                <a:spcPts val="0"/>
              </a:spcAft>
              <a:buSzPts val="900"/>
              <a:buFont typeface="Roboto"/>
              <a:buChar char="○"/>
              <a:defRPr sz="900">
                <a:latin typeface="Roboto"/>
                <a:ea typeface="Roboto"/>
                <a:cs typeface="Roboto"/>
                <a:sym typeface="Roboto"/>
              </a:defRPr>
            </a:lvl8pPr>
            <a:lvl9pPr indent="-285750" lvl="8" marL="4114800" rtl="0">
              <a:spcBef>
                <a:spcPts val="0"/>
              </a:spcBef>
              <a:spcAft>
                <a:spcPts val="0"/>
              </a:spcAft>
              <a:buSzPts val="900"/>
              <a:buFont typeface="Roboto"/>
              <a:buChar char="■"/>
              <a:defRPr sz="900">
                <a:latin typeface="Roboto"/>
                <a:ea typeface="Roboto"/>
                <a:cs typeface="Roboto"/>
                <a:sym typeface="Roboto"/>
              </a:defRPr>
            </a:lvl9pPr>
          </a:lstStyle>
          <a:p/>
        </p:txBody>
      </p:sp>
      <p:sp>
        <p:nvSpPr>
          <p:cNvPr id="36" name="Google Shape;36;p5"/>
          <p:cNvSpPr txBox="1"/>
          <p:nvPr>
            <p:ph idx="16" type="subTitle"/>
          </p:nvPr>
        </p:nvSpPr>
        <p:spPr>
          <a:xfrm>
            <a:off x="2073575" y="3072550"/>
            <a:ext cx="2733600" cy="266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D41870"/>
              </a:buClr>
              <a:buSzPts val="1100"/>
              <a:buNone/>
              <a:defRPr b="1" sz="1100">
                <a:solidFill>
                  <a:srgbClr val="D41870"/>
                </a:solidFill>
              </a:defRPr>
            </a:lvl1pPr>
            <a:lvl2pPr lvl="1" rtl="0">
              <a:spcBef>
                <a:spcPts val="0"/>
              </a:spcBef>
              <a:spcAft>
                <a:spcPts val="0"/>
              </a:spcAft>
              <a:buSzPts val="1100"/>
              <a:buFont typeface="Roboto"/>
              <a:buNone/>
              <a:defRPr sz="1100">
                <a:latin typeface="Roboto"/>
                <a:ea typeface="Roboto"/>
                <a:cs typeface="Roboto"/>
                <a:sym typeface="Roboto"/>
              </a:defRPr>
            </a:lvl2pPr>
            <a:lvl3pPr lvl="2" rtl="0">
              <a:spcBef>
                <a:spcPts val="0"/>
              </a:spcBef>
              <a:spcAft>
                <a:spcPts val="0"/>
              </a:spcAft>
              <a:buSzPts val="1100"/>
              <a:buFont typeface="Roboto"/>
              <a:buNone/>
              <a:defRPr sz="1100">
                <a:latin typeface="Roboto"/>
                <a:ea typeface="Roboto"/>
                <a:cs typeface="Roboto"/>
                <a:sym typeface="Roboto"/>
              </a:defRPr>
            </a:lvl3pPr>
            <a:lvl4pPr lvl="3" rtl="0">
              <a:spcBef>
                <a:spcPts val="0"/>
              </a:spcBef>
              <a:spcAft>
                <a:spcPts val="0"/>
              </a:spcAft>
              <a:buSzPts val="1100"/>
              <a:buFont typeface="Roboto"/>
              <a:buNone/>
              <a:defRPr sz="1100">
                <a:latin typeface="Roboto"/>
                <a:ea typeface="Roboto"/>
                <a:cs typeface="Roboto"/>
                <a:sym typeface="Roboto"/>
              </a:defRPr>
            </a:lvl4pPr>
            <a:lvl5pPr lvl="4" rtl="0">
              <a:spcBef>
                <a:spcPts val="0"/>
              </a:spcBef>
              <a:spcAft>
                <a:spcPts val="0"/>
              </a:spcAft>
              <a:buSzPts val="1100"/>
              <a:buFont typeface="Roboto"/>
              <a:buNone/>
              <a:defRPr sz="1100">
                <a:latin typeface="Roboto"/>
                <a:ea typeface="Roboto"/>
                <a:cs typeface="Roboto"/>
                <a:sym typeface="Roboto"/>
              </a:defRPr>
            </a:lvl5pPr>
            <a:lvl6pPr lvl="5" rtl="0">
              <a:spcBef>
                <a:spcPts val="0"/>
              </a:spcBef>
              <a:spcAft>
                <a:spcPts val="0"/>
              </a:spcAft>
              <a:buSzPts val="1100"/>
              <a:buFont typeface="Roboto"/>
              <a:buNone/>
              <a:defRPr sz="1100">
                <a:latin typeface="Roboto"/>
                <a:ea typeface="Roboto"/>
                <a:cs typeface="Roboto"/>
                <a:sym typeface="Roboto"/>
              </a:defRPr>
            </a:lvl6pPr>
            <a:lvl7pPr lvl="6" rtl="0">
              <a:spcBef>
                <a:spcPts val="0"/>
              </a:spcBef>
              <a:spcAft>
                <a:spcPts val="0"/>
              </a:spcAft>
              <a:buSzPts val="1100"/>
              <a:buFont typeface="Roboto"/>
              <a:buNone/>
              <a:defRPr sz="1100">
                <a:latin typeface="Roboto"/>
                <a:ea typeface="Roboto"/>
                <a:cs typeface="Roboto"/>
                <a:sym typeface="Roboto"/>
              </a:defRPr>
            </a:lvl7pPr>
            <a:lvl8pPr lvl="7" rtl="0">
              <a:spcBef>
                <a:spcPts val="0"/>
              </a:spcBef>
              <a:spcAft>
                <a:spcPts val="0"/>
              </a:spcAft>
              <a:buSzPts val="1100"/>
              <a:buFont typeface="Roboto"/>
              <a:buNone/>
              <a:defRPr sz="1100">
                <a:latin typeface="Roboto"/>
                <a:ea typeface="Roboto"/>
                <a:cs typeface="Roboto"/>
                <a:sym typeface="Roboto"/>
              </a:defRPr>
            </a:lvl8pPr>
            <a:lvl9pPr lvl="8" rtl="0">
              <a:spcBef>
                <a:spcPts val="0"/>
              </a:spcBef>
              <a:spcAft>
                <a:spcPts val="0"/>
              </a:spcAft>
              <a:buSzPts val="1100"/>
              <a:buFont typeface="Roboto"/>
              <a:buNone/>
              <a:defRPr sz="1100">
                <a:latin typeface="Roboto"/>
                <a:ea typeface="Roboto"/>
                <a:cs typeface="Roboto"/>
                <a:sym typeface="Roboto"/>
              </a:defRPr>
            </a:lvl9pPr>
          </a:lstStyle>
          <a:p/>
        </p:txBody>
      </p:sp>
      <p:sp>
        <p:nvSpPr>
          <p:cNvPr id="37" name="Google Shape;37;p5"/>
          <p:cNvSpPr txBox="1"/>
          <p:nvPr>
            <p:ph idx="17" type="body"/>
          </p:nvPr>
        </p:nvSpPr>
        <p:spPr>
          <a:xfrm>
            <a:off x="2073575" y="3338950"/>
            <a:ext cx="2733600" cy="357600"/>
          </a:xfrm>
          <a:prstGeom prst="rect">
            <a:avLst/>
          </a:prstGeom>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Font typeface="Roboto"/>
              <a:buChar char="○"/>
              <a:defRPr sz="900">
                <a:latin typeface="Roboto"/>
                <a:ea typeface="Roboto"/>
                <a:cs typeface="Roboto"/>
                <a:sym typeface="Roboto"/>
              </a:defRPr>
            </a:lvl2pPr>
            <a:lvl3pPr indent="-285750" lvl="2" marL="1371600" rtl="0">
              <a:spcBef>
                <a:spcPts val="0"/>
              </a:spcBef>
              <a:spcAft>
                <a:spcPts val="0"/>
              </a:spcAft>
              <a:buSzPts val="900"/>
              <a:buFont typeface="Roboto"/>
              <a:buChar char="■"/>
              <a:defRPr sz="900">
                <a:latin typeface="Roboto"/>
                <a:ea typeface="Roboto"/>
                <a:cs typeface="Roboto"/>
                <a:sym typeface="Roboto"/>
              </a:defRPr>
            </a:lvl3pPr>
            <a:lvl4pPr indent="-285750" lvl="3" marL="1828800" rtl="0">
              <a:spcBef>
                <a:spcPts val="0"/>
              </a:spcBef>
              <a:spcAft>
                <a:spcPts val="0"/>
              </a:spcAft>
              <a:buSzPts val="900"/>
              <a:buFont typeface="Roboto"/>
              <a:buChar char="●"/>
              <a:defRPr sz="900">
                <a:latin typeface="Roboto"/>
                <a:ea typeface="Roboto"/>
                <a:cs typeface="Roboto"/>
                <a:sym typeface="Roboto"/>
              </a:defRPr>
            </a:lvl4pPr>
            <a:lvl5pPr indent="-285750" lvl="4" marL="2286000" rtl="0">
              <a:spcBef>
                <a:spcPts val="0"/>
              </a:spcBef>
              <a:spcAft>
                <a:spcPts val="0"/>
              </a:spcAft>
              <a:buSzPts val="900"/>
              <a:buFont typeface="Roboto"/>
              <a:buChar char="○"/>
              <a:defRPr sz="900">
                <a:latin typeface="Roboto"/>
                <a:ea typeface="Roboto"/>
                <a:cs typeface="Roboto"/>
                <a:sym typeface="Roboto"/>
              </a:defRPr>
            </a:lvl5pPr>
            <a:lvl6pPr indent="-285750" lvl="5" marL="2743200" rtl="0">
              <a:spcBef>
                <a:spcPts val="0"/>
              </a:spcBef>
              <a:spcAft>
                <a:spcPts val="0"/>
              </a:spcAft>
              <a:buSzPts val="900"/>
              <a:buFont typeface="Roboto"/>
              <a:buChar char="■"/>
              <a:defRPr sz="900">
                <a:latin typeface="Roboto"/>
                <a:ea typeface="Roboto"/>
                <a:cs typeface="Roboto"/>
                <a:sym typeface="Roboto"/>
              </a:defRPr>
            </a:lvl6pPr>
            <a:lvl7pPr indent="-285750" lvl="6" marL="3200400" rtl="0">
              <a:spcBef>
                <a:spcPts val="0"/>
              </a:spcBef>
              <a:spcAft>
                <a:spcPts val="0"/>
              </a:spcAft>
              <a:buSzPts val="900"/>
              <a:buFont typeface="Roboto"/>
              <a:buChar char="●"/>
              <a:defRPr sz="900">
                <a:latin typeface="Roboto"/>
                <a:ea typeface="Roboto"/>
                <a:cs typeface="Roboto"/>
                <a:sym typeface="Roboto"/>
              </a:defRPr>
            </a:lvl7pPr>
            <a:lvl8pPr indent="-285750" lvl="7" marL="3657600" rtl="0">
              <a:spcBef>
                <a:spcPts val="0"/>
              </a:spcBef>
              <a:spcAft>
                <a:spcPts val="0"/>
              </a:spcAft>
              <a:buSzPts val="900"/>
              <a:buFont typeface="Roboto"/>
              <a:buChar char="○"/>
              <a:defRPr sz="900">
                <a:latin typeface="Roboto"/>
                <a:ea typeface="Roboto"/>
                <a:cs typeface="Roboto"/>
                <a:sym typeface="Roboto"/>
              </a:defRPr>
            </a:lvl8pPr>
            <a:lvl9pPr indent="-285750" lvl="8" marL="4114800" rtl="0">
              <a:spcBef>
                <a:spcPts val="0"/>
              </a:spcBef>
              <a:spcAft>
                <a:spcPts val="0"/>
              </a:spcAft>
              <a:buSzPts val="900"/>
              <a:buFont typeface="Roboto"/>
              <a:buChar char="■"/>
              <a:defRPr sz="900">
                <a:latin typeface="Roboto"/>
                <a:ea typeface="Roboto"/>
                <a:cs typeface="Roboto"/>
                <a:sym typeface="Roboto"/>
              </a:defRPr>
            </a:lvl9pPr>
          </a:lstStyle>
          <a:p/>
        </p:txBody>
      </p:sp>
      <p:sp>
        <p:nvSpPr>
          <p:cNvPr id="38" name="Google Shape;38;p5"/>
          <p:cNvSpPr txBox="1"/>
          <p:nvPr>
            <p:ph idx="18" type="subTitle"/>
          </p:nvPr>
        </p:nvSpPr>
        <p:spPr>
          <a:xfrm>
            <a:off x="2073575" y="4007050"/>
            <a:ext cx="2733600" cy="266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D41870"/>
              </a:buClr>
              <a:buSzPts val="1100"/>
              <a:buNone/>
              <a:defRPr b="1" sz="1100">
                <a:solidFill>
                  <a:srgbClr val="D41870"/>
                </a:solidFill>
              </a:defRPr>
            </a:lvl1pPr>
            <a:lvl2pPr lvl="1" rtl="0">
              <a:spcBef>
                <a:spcPts val="0"/>
              </a:spcBef>
              <a:spcAft>
                <a:spcPts val="0"/>
              </a:spcAft>
              <a:buSzPts val="1100"/>
              <a:buFont typeface="Roboto"/>
              <a:buNone/>
              <a:defRPr sz="1100">
                <a:latin typeface="Roboto"/>
                <a:ea typeface="Roboto"/>
                <a:cs typeface="Roboto"/>
                <a:sym typeface="Roboto"/>
              </a:defRPr>
            </a:lvl2pPr>
            <a:lvl3pPr lvl="2" rtl="0">
              <a:spcBef>
                <a:spcPts val="0"/>
              </a:spcBef>
              <a:spcAft>
                <a:spcPts val="0"/>
              </a:spcAft>
              <a:buSzPts val="1100"/>
              <a:buFont typeface="Roboto"/>
              <a:buNone/>
              <a:defRPr sz="1100">
                <a:latin typeface="Roboto"/>
                <a:ea typeface="Roboto"/>
                <a:cs typeface="Roboto"/>
                <a:sym typeface="Roboto"/>
              </a:defRPr>
            </a:lvl3pPr>
            <a:lvl4pPr lvl="3" rtl="0">
              <a:spcBef>
                <a:spcPts val="0"/>
              </a:spcBef>
              <a:spcAft>
                <a:spcPts val="0"/>
              </a:spcAft>
              <a:buSzPts val="1100"/>
              <a:buFont typeface="Roboto"/>
              <a:buNone/>
              <a:defRPr sz="1100">
                <a:latin typeface="Roboto"/>
                <a:ea typeface="Roboto"/>
                <a:cs typeface="Roboto"/>
                <a:sym typeface="Roboto"/>
              </a:defRPr>
            </a:lvl4pPr>
            <a:lvl5pPr lvl="4" rtl="0">
              <a:spcBef>
                <a:spcPts val="0"/>
              </a:spcBef>
              <a:spcAft>
                <a:spcPts val="0"/>
              </a:spcAft>
              <a:buSzPts val="1100"/>
              <a:buFont typeface="Roboto"/>
              <a:buNone/>
              <a:defRPr sz="1100">
                <a:latin typeface="Roboto"/>
                <a:ea typeface="Roboto"/>
                <a:cs typeface="Roboto"/>
                <a:sym typeface="Roboto"/>
              </a:defRPr>
            </a:lvl5pPr>
            <a:lvl6pPr lvl="5" rtl="0">
              <a:spcBef>
                <a:spcPts val="0"/>
              </a:spcBef>
              <a:spcAft>
                <a:spcPts val="0"/>
              </a:spcAft>
              <a:buSzPts val="1100"/>
              <a:buFont typeface="Roboto"/>
              <a:buNone/>
              <a:defRPr sz="1100">
                <a:latin typeface="Roboto"/>
                <a:ea typeface="Roboto"/>
                <a:cs typeface="Roboto"/>
                <a:sym typeface="Roboto"/>
              </a:defRPr>
            </a:lvl6pPr>
            <a:lvl7pPr lvl="6" rtl="0">
              <a:spcBef>
                <a:spcPts val="0"/>
              </a:spcBef>
              <a:spcAft>
                <a:spcPts val="0"/>
              </a:spcAft>
              <a:buSzPts val="1100"/>
              <a:buFont typeface="Roboto"/>
              <a:buNone/>
              <a:defRPr sz="1100">
                <a:latin typeface="Roboto"/>
                <a:ea typeface="Roboto"/>
                <a:cs typeface="Roboto"/>
                <a:sym typeface="Roboto"/>
              </a:defRPr>
            </a:lvl7pPr>
            <a:lvl8pPr lvl="7" rtl="0">
              <a:spcBef>
                <a:spcPts val="0"/>
              </a:spcBef>
              <a:spcAft>
                <a:spcPts val="0"/>
              </a:spcAft>
              <a:buSzPts val="1100"/>
              <a:buFont typeface="Roboto"/>
              <a:buNone/>
              <a:defRPr sz="1100">
                <a:latin typeface="Roboto"/>
                <a:ea typeface="Roboto"/>
                <a:cs typeface="Roboto"/>
                <a:sym typeface="Roboto"/>
              </a:defRPr>
            </a:lvl8pPr>
            <a:lvl9pPr lvl="8" rtl="0">
              <a:spcBef>
                <a:spcPts val="0"/>
              </a:spcBef>
              <a:spcAft>
                <a:spcPts val="0"/>
              </a:spcAft>
              <a:buSzPts val="1100"/>
              <a:buFont typeface="Roboto"/>
              <a:buNone/>
              <a:defRPr sz="1100">
                <a:latin typeface="Roboto"/>
                <a:ea typeface="Roboto"/>
                <a:cs typeface="Roboto"/>
                <a:sym typeface="Roboto"/>
              </a:defRPr>
            </a:lvl9pPr>
          </a:lstStyle>
          <a:p/>
        </p:txBody>
      </p:sp>
      <p:sp>
        <p:nvSpPr>
          <p:cNvPr id="39" name="Google Shape;39;p5"/>
          <p:cNvSpPr txBox="1"/>
          <p:nvPr>
            <p:ph idx="19" type="body"/>
          </p:nvPr>
        </p:nvSpPr>
        <p:spPr>
          <a:xfrm>
            <a:off x="2073575" y="4273450"/>
            <a:ext cx="2733600" cy="357600"/>
          </a:xfrm>
          <a:prstGeom prst="rect">
            <a:avLst/>
          </a:prstGeom>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Font typeface="Roboto"/>
              <a:buChar char="○"/>
              <a:defRPr sz="900">
                <a:latin typeface="Roboto"/>
                <a:ea typeface="Roboto"/>
                <a:cs typeface="Roboto"/>
                <a:sym typeface="Roboto"/>
              </a:defRPr>
            </a:lvl2pPr>
            <a:lvl3pPr indent="-285750" lvl="2" marL="1371600" rtl="0">
              <a:spcBef>
                <a:spcPts val="0"/>
              </a:spcBef>
              <a:spcAft>
                <a:spcPts val="0"/>
              </a:spcAft>
              <a:buSzPts val="900"/>
              <a:buFont typeface="Roboto"/>
              <a:buChar char="■"/>
              <a:defRPr sz="900">
                <a:latin typeface="Roboto"/>
                <a:ea typeface="Roboto"/>
                <a:cs typeface="Roboto"/>
                <a:sym typeface="Roboto"/>
              </a:defRPr>
            </a:lvl3pPr>
            <a:lvl4pPr indent="-285750" lvl="3" marL="1828800" rtl="0">
              <a:spcBef>
                <a:spcPts val="0"/>
              </a:spcBef>
              <a:spcAft>
                <a:spcPts val="0"/>
              </a:spcAft>
              <a:buSzPts val="900"/>
              <a:buFont typeface="Roboto"/>
              <a:buChar char="●"/>
              <a:defRPr sz="900">
                <a:latin typeface="Roboto"/>
                <a:ea typeface="Roboto"/>
                <a:cs typeface="Roboto"/>
                <a:sym typeface="Roboto"/>
              </a:defRPr>
            </a:lvl4pPr>
            <a:lvl5pPr indent="-285750" lvl="4" marL="2286000" rtl="0">
              <a:spcBef>
                <a:spcPts val="0"/>
              </a:spcBef>
              <a:spcAft>
                <a:spcPts val="0"/>
              </a:spcAft>
              <a:buSzPts val="900"/>
              <a:buFont typeface="Roboto"/>
              <a:buChar char="○"/>
              <a:defRPr sz="900">
                <a:latin typeface="Roboto"/>
                <a:ea typeface="Roboto"/>
                <a:cs typeface="Roboto"/>
                <a:sym typeface="Roboto"/>
              </a:defRPr>
            </a:lvl5pPr>
            <a:lvl6pPr indent="-285750" lvl="5" marL="2743200" rtl="0">
              <a:spcBef>
                <a:spcPts val="0"/>
              </a:spcBef>
              <a:spcAft>
                <a:spcPts val="0"/>
              </a:spcAft>
              <a:buSzPts val="900"/>
              <a:buFont typeface="Roboto"/>
              <a:buChar char="■"/>
              <a:defRPr sz="900">
                <a:latin typeface="Roboto"/>
                <a:ea typeface="Roboto"/>
                <a:cs typeface="Roboto"/>
                <a:sym typeface="Roboto"/>
              </a:defRPr>
            </a:lvl6pPr>
            <a:lvl7pPr indent="-285750" lvl="6" marL="3200400" rtl="0">
              <a:spcBef>
                <a:spcPts val="0"/>
              </a:spcBef>
              <a:spcAft>
                <a:spcPts val="0"/>
              </a:spcAft>
              <a:buSzPts val="900"/>
              <a:buFont typeface="Roboto"/>
              <a:buChar char="●"/>
              <a:defRPr sz="900">
                <a:latin typeface="Roboto"/>
                <a:ea typeface="Roboto"/>
                <a:cs typeface="Roboto"/>
                <a:sym typeface="Roboto"/>
              </a:defRPr>
            </a:lvl7pPr>
            <a:lvl8pPr indent="-285750" lvl="7" marL="3657600" rtl="0">
              <a:spcBef>
                <a:spcPts val="0"/>
              </a:spcBef>
              <a:spcAft>
                <a:spcPts val="0"/>
              </a:spcAft>
              <a:buSzPts val="900"/>
              <a:buFont typeface="Roboto"/>
              <a:buChar char="○"/>
              <a:defRPr sz="900">
                <a:latin typeface="Roboto"/>
                <a:ea typeface="Roboto"/>
                <a:cs typeface="Roboto"/>
                <a:sym typeface="Roboto"/>
              </a:defRPr>
            </a:lvl8pPr>
            <a:lvl9pPr indent="-285750" lvl="8" marL="4114800" rtl="0">
              <a:spcBef>
                <a:spcPts val="0"/>
              </a:spcBef>
              <a:spcAft>
                <a:spcPts val="0"/>
              </a:spcAft>
              <a:buSzPts val="900"/>
              <a:buFont typeface="Roboto"/>
              <a:buChar char="■"/>
              <a:defRPr sz="900">
                <a:latin typeface="Roboto"/>
                <a:ea typeface="Roboto"/>
                <a:cs typeface="Roboto"/>
                <a:sym typeface="Roboto"/>
              </a:defRPr>
            </a:lvl9pPr>
          </a:lstStyle>
          <a:p/>
        </p:txBody>
      </p:sp>
      <p:sp>
        <p:nvSpPr>
          <p:cNvPr id="40" name="Google Shape;40;p5"/>
          <p:cNvSpPr txBox="1"/>
          <p:nvPr>
            <p:ph idx="20" type="subTitle"/>
          </p:nvPr>
        </p:nvSpPr>
        <p:spPr>
          <a:xfrm>
            <a:off x="5982000" y="1220050"/>
            <a:ext cx="2733600" cy="266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D41870"/>
              </a:buClr>
              <a:buSzPts val="1100"/>
              <a:buNone/>
              <a:defRPr b="1" sz="1100">
                <a:solidFill>
                  <a:srgbClr val="D41870"/>
                </a:solidFill>
              </a:defRPr>
            </a:lvl1pPr>
            <a:lvl2pPr lvl="1" rtl="0">
              <a:spcBef>
                <a:spcPts val="0"/>
              </a:spcBef>
              <a:spcAft>
                <a:spcPts val="0"/>
              </a:spcAft>
              <a:buSzPts val="1100"/>
              <a:buFont typeface="Roboto"/>
              <a:buNone/>
              <a:defRPr sz="1100">
                <a:latin typeface="Roboto"/>
                <a:ea typeface="Roboto"/>
                <a:cs typeface="Roboto"/>
                <a:sym typeface="Roboto"/>
              </a:defRPr>
            </a:lvl2pPr>
            <a:lvl3pPr lvl="2" rtl="0">
              <a:spcBef>
                <a:spcPts val="0"/>
              </a:spcBef>
              <a:spcAft>
                <a:spcPts val="0"/>
              </a:spcAft>
              <a:buSzPts val="1100"/>
              <a:buFont typeface="Roboto"/>
              <a:buNone/>
              <a:defRPr sz="1100">
                <a:latin typeface="Roboto"/>
                <a:ea typeface="Roboto"/>
                <a:cs typeface="Roboto"/>
                <a:sym typeface="Roboto"/>
              </a:defRPr>
            </a:lvl3pPr>
            <a:lvl4pPr lvl="3" rtl="0">
              <a:spcBef>
                <a:spcPts val="0"/>
              </a:spcBef>
              <a:spcAft>
                <a:spcPts val="0"/>
              </a:spcAft>
              <a:buSzPts val="1100"/>
              <a:buFont typeface="Roboto"/>
              <a:buNone/>
              <a:defRPr sz="1100">
                <a:latin typeface="Roboto"/>
                <a:ea typeface="Roboto"/>
                <a:cs typeface="Roboto"/>
                <a:sym typeface="Roboto"/>
              </a:defRPr>
            </a:lvl4pPr>
            <a:lvl5pPr lvl="4" rtl="0">
              <a:spcBef>
                <a:spcPts val="0"/>
              </a:spcBef>
              <a:spcAft>
                <a:spcPts val="0"/>
              </a:spcAft>
              <a:buSzPts val="1100"/>
              <a:buFont typeface="Roboto"/>
              <a:buNone/>
              <a:defRPr sz="1100">
                <a:latin typeface="Roboto"/>
                <a:ea typeface="Roboto"/>
                <a:cs typeface="Roboto"/>
                <a:sym typeface="Roboto"/>
              </a:defRPr>
            </a:lvl5pPr>
            <a:lvl6pPr lvl="5" rtl="0">
              <a:spcBef>
                <a:spcPts val="0"/>
              </a:spcBef>
              <a:spcAft>
                <a:spcPts val="0"/>
              </a:spcAft>
              <a:buSzPts val="1100"/>
              <a:buFont typeface="Roboto"/>
              <a:buNone/>
              <a:defRPr sz="1100">
                <a:latin typeface="Roboto"/>
                <a:ea typeface="Roboto"/>
                <a:cs typeface="Roboto"/>
                <a:sym typeface="Roboto"/>
              </a:defRPr>
            </a:lvl6pPr>
            <a:lvl7pPr lvl="6" rtl="0">
              <a:spcBef>
                <a:spcPts val="0"/>
              </a:spcBef>
              <a:spcAft>
                <a:spcPts val="0"/>
              </a:spcAft>
              <a:buSzPts val="1100"/>
              <a:buFont typeface="Roboto"/>
              <a:buNone/>
              <a:defRPr sz="1100">
                <a:latin typeface="Roboto"/>
                <a:ea typeface="Roboto"/>
                <a:cs typeface="Roboto"/>
                <a:sym typeface="Roboto"/>
              </a:defRPr>
            </a:lvl7pPr>
            <a:lvl8pPr lvl="7" rtl="0">
              <a:spcBef>
                <a:spcPts val="0"/>
              </a:spcBef>
              <a:spcAft>
                <a:spcPts val="0"/>
              </a:spcAft>
              <a:buSzPts val="1100"/>
              <a:buFont typeface="Roboto"/>
              <a:buNone/>
              <a:defRPr sz="1100">
                <a:latin typeface="Roboto"/>
                <a:ea typeface="Roboto"/>
                <a:cs typeface="Roboto"/>
                <a:sym typeface="Roboto"/>
              </a:defRPr>
            </a:lvl8pPr>
            <a:lvl9pPr lvl="8" rtl="0">
              <a:spcBef>
                <a:spcPts val="0"/>
              </a:spcBef>
              <a:spcAft>
                <a:spcPts val="0"/>
              </a:spcAft>
              <a:buSzPts val="1100"/>
              <a:buFont typeface="Roboto"/>
              <a:buNone/>
              <a:defRPr sz="1100">
                <a:latin typeface="Roboto"/>
                <a:ea typeface="Roboto"/>
                <a:cs typeface="Roboto"/>
                <a:sym typeface="Roboto"/>
              </a:defRPr>
            </a:lvl9pPr>
          </a:lstStyle>
          <a:p/>
        </p:txBody>
      </p:sp>
      <p:sp>
        <p:nvSpPr>
          <p:cNvPr id="41" name="Google Shape;41;p5"/>
          <p:cNvSpPr txBox="1"/>
          <p:nvPr>
            <p:ph idx="21" type="body"/>
          </p:nvPr>
        </p:nvSpPr>
        <p:spPr>
          <a:xfrm>
            <a:off x="5982000" y="1486450"/>
            <a:ext cx="2733600" cy="357600"/>
          </a:xfrm>
          <a:prstGeom prst="rect">
            <a:avLst/>
          </a:prstGeom>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Font typeface="Roboto"/>
              <a:buChar char="○"/>
              <a:defRPr sz="900">
                <a:latin typeface="Roboto"/>
                <a:ea typeface="Roboto"/>
                <a:cs typeface="Roboto"/>
                <a:sym typeface="Roboto"/>
              </a:defRPr>
            </a:lvl2pPr>
            <a:lvl3pPr indent="-285750" lvl="2" marL="1371600" rtl="0">
              <a:spcBef>
                <a:spcPts val="0"/>
              </a:spcBef>
              <a:spcAft>
                <a:spcPts val="0"/>
              </a:spcAft>
              <a:buSzPts val="900"/>
              <a:buFont typeface="Roboto"/>
              <a:buChar char="■"/>
              <a:defRPr sz="900">
                <a:latin typeface="Roboto"/>
                <a:ea typeface="Roboto"/>
                <a:cs typeface="Roboto"/>
                <a:sym typeface="Roboto"/>
              </a:defRPr>
            </a:lvl3pPr>
            <a:lvl4pPr indent="-285750" lvl="3" marL="1828800" rtl="0">
              <a:spcBef>
                <a:spcPts val="0"/>
              </a:spcBef>
              <a:spcAft>
                <a:spcPts val="0"/>
              </a:spcAft>
              <a:buSzPts val="900"/>
              <a:buFont typeface="Roboto"/>
              <a:buChar char="●"/>
              <a:defRPr sz="900">
                <a:latin typeface="Roboto"/>
                <a:ea typeface="Roboto"/>
                <a:cs typeface="Roboto"/>
                <a:sym typeface="Roboto"/>
              </a:defRPr>
            </a:lvl4pPr>
            <a:lvl5pPr indent="-285750" lvl="4" marL="2286000" rtl="0">
              <a:spcBef>
                <a:spcPts val="0"/>
              </a:spcBef>
              <a:spcAft>
                <a:spcPts val="0"/>
              </a:spcAft>
              <a:buSzPts val="900"/>
              <a:buFont typeface="Roboto"/>
              <a:buChar char="○"/>
              <a:defRPr sz="900">
                <a:latin typeface="Roboto"/>
                <a:ea typeface="Roboto"/>
                <a:cs typeface="Roboto"/>
                <a:sym typeface="Roboto"/>
              </a:defRPr>
            </a:lvl5pPr>
            <a:lvl6pPr indent="-285750" lvl="5" marL="2743200" rtl="0">
              <a:spcBef>
                <a:spcPts val="0"/>
              </a:spcBef>
              <a:spcAft>
                <a:spcPts val="0"/>
              </a:spcAft>
              <a:buSzPts val="900"/>
              <a:buFont typeface="Roboto"/>
              <a:buChar char="■"/>
              <a:defRPr sz="900">
                <a:latin typeface="Roboto"/>
                <a:ea typeface="Roboto"/>
                <a:cs typeface="Roboto"/>
                <a:sym typeface="Roboto"/>
              </a:defRPr>
            </a:lvl6pPr>
            <a:lvl7pPr indent="-285750" lvl="6" marL="3200400" rtl="0">
              <a:spcBef>
                <a:spcPts val="0"/>
              </a:spcBef>
              <a:spcAft>
                <a:spcPts val="0"/>
              </a:spcAft>
              <a:buSzPts val="900"/>
              <a:buFont typeface="Roboto"/>
              <a:buChar char="●"/>
              <a:defRPr sz="900">
                <a:latin typeface="Roboto"/>
                <a:ea typeface="Roboto"/>
                <a:cs typeface="Roboto"/>
                <a:sym typeface="Roboto"/>
              </a:defRPr>
            </a:lvl7pPr>
            <a:lvl8pPr indent="-285750" lvl="7" marL="3657600" rtl="0">
              <a:spcBef>
                <a:spcPts val="0"/>
              </a:spcBef>
              <a:spcAft>
                <a:spcPts val="0"/>
              </a:spcAft>
              <a:buSzPts val="900"/>
              <a:buFont typeface="Roboto"/>
              <a:buChar char="○"/>
              <a:defRPr sz="900">
                <a:latin typeface="Roboto"/>
                <a:ea typeface="Roboto"/>
                <a:cs typeface="Roboto"/>
                <a:sym typeface="Roboto"/>
              </a:defRPr>
            </a:lvl8pPr>
            <a:lvl9pPr indent="-285750" lvl="8" marL="4114800" rtl="0">
              <a:spcBef>
                <a:spcPts val="0"/>
              </a:spcBef>
              <a:spcAft>
                <a:spcPts val="0"/>
              </a:spcAft>
              <a:buSzPts val="900"/>
              <a:buFont typeface="Roboto"/>
              <a:buChar char="■"/>
              <a:defRPr sz="900">
                <a:latin typeface="Roboto"/>
                <a:ea typeface="Roboto"/>
                <a:cs typeface="Roboto"/>
                <a:sym typeface="Roboto"/>
              </a:defRPr>
            </a:lvl9pPr>
          </a:lstStyle>
          <a:p/>
        </p:txBody>
      </p:sp>
      <p:sp>
        <p:nvSpPr>
          <p:cNvPr id="42" name="Google Shape;42;p5"/>
          <p:cNvSpPr txBox="1"/>
          <p:nvPr>
            <p:ph idx="22" type="subTitle"/>
          </p:nvPr>
        </p:nvSpPr>
        <p:spPr>
          <a:xfrm>
            <a:off x="5982000" y="2138050"/>
            <a:ext cx="2733600" cy="266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D41870"/>
              </a:buClr>
              <a:buSzPts val="1100"/>
              <a:buNone/>
              <a:defRPr b="1" sz="1100">
                <a:solidFill>
                  <a:srgbClr val="D41870"/>
                </a:solidFill>
              </a:defRPr>
            </a:lvl1pPr>
            <a:lvl2pPr lvl="1" rtl="0">
              <a:spcBef>
                <a:spcPts val="0"/>
              </a:spcBef>
              <a:spcAft>
                <a:spcPts val="0"/>
              </a:spcAft>
              <a:buSzPts val="1100"/>
              <a:buFont typeface="Roboto"/>
              <a:buNone/>
              <a:defRPr sz="1100">
                <a:latin typeface="Roboto"/>
                <a:ea typeface="Roboto"/>
                <a:cs typeface="Roboto"/>
                <a:sym typeface="Roboto"/>
              </a:defRPr>
            </a:lvl2pPr>
            <a:lvl3pPr lvl="2" rtl="0">
              <a:spcBef>
                <a:spcPts val="0"/>
              </a:spcBef>
              <a:spcAft>
                <a:spcPts val="0"/>
              </a:spcAft>
              <a:buSzPts val="1100"/>
              <a:buFont typeface="Roboto"/>
              <a:buNone/>
              <a:defRPr sz="1100">
                <a:latin typeface="Roboto"/>
                <a:ea typeface="Roboto"/>
                <a:cs typeface="Roboto"/>
                <a:sym typeface="Roboto"/>
              </a:defRPr>
            </a:lvl3pPr>
            <a:lvl4pPr lvl="3" rtl="0">
              <a:spcBef>
                <a:spcPts val="0"/>
              </a:spcBef>
              <a:spcAft>
                <a:spcPts val="0"/>
              </a:spcAft>
              <a:buSzPts val="1100"/>
              <a:buFont typeface="Roboto"/>
              <a:buNone/>
              <a:defRPr sz="1100">
                <a:latin typeface="Roboto"/>
                <a:ea typeface="Roboto"/>
                <a:cs typeface="Roboto"/>
                <a:sym typeface="Roboto"/>
              </a:defRPr>
            </a:lvl4pPr>
            <a:lvl5pPr lvl="4" rtl="0">
              <a:spcBef>
                <a:spcPts val="0"/>
              </a:spcBef>
              <a:spcAft>
                <a:spcPts val="0"/>
              </a:spcAft>
              <a:buSzPts val="1100"/>
              <a:buFont typeface="Roboto"/>
              <a:buNone/>
              <a:defRPr sz="1100">
                <a:latin typeface="Roboto"/>
                <a:ea typeface="Roboto"/>
                <a:cs typeface="Roboto"/>
                <a:sym typeface="Roboto"/>
              </a:defRPr>
            </a:lvl5pPr>
            <a:lvl6pPr lvl="5" rtl="0">
              <a:spcBef>
                <a:spcPts val="0"/>
              </a:spcBef>
              <a:spcAft>
                <a:spcPts val="0"/>
              </a:spcAft>
              <a:buSzPts val="1100"/>
              <a:buFont typeface="Roboto"/>
              <a:buNone/>
              <a:defRPr sz="1100">
                <a:latin typeface="Roboto"/>
                <a:ea typeface="Roboto"/>
                <a:cs typeface="Roboto"/>
                <a:sym typeface="Roboto"/>
              </a:defRPr>
            </a:lvl6pPr>
            <a:lvl7pPr lvl="6" rtl="0">
              <a:spcBef>
                <a:spcPts val="0"/>
              </a:spcBef>
              <a:spcAft>
                <a:spcPts val="0"/>
              </a:spcAft>
              <a:buSzPts val="1100"/>
              <a:buFont typeface="Roboto"/>
              <a:buNone/>
              <a:defRPr sz="1100">
                <a:latin typeface="Roboto"/>
                <a:ea typeface="Roboto"/>
                <a:cs typeface="Roboto"/>
                <a:sym typeface="Roboto"/>
              </a:defRPr>
            </a:lvl7pPr>
            <a:lvl8pPr lvl="7" rtl="0">
              <a:spcBef>
                <a:spcPts val="0"/>
              </a:spcBef>
              <a:spcAft>
                <a:spcPts val="0"/>
              </a:spcAft>
              <a:buSzPts val="1100"/>
              <a:buFont typeface="Roboto"/>
              <a:buNone/>
              <a:defRPr sz="1100">
                <a:latin typeface="Roboto"/>
                <a:ea typeface="Roboto"/>
                <a:cs typeface="Roboto"/>
                <a:sym typeface="Roboto"/>
              </a:defRPr>
            </a:lvl8pPr>
            <a:lvl9pPr lvl="8" rtl="0">
              <a:spcBef>
                <a:spcPts val="0"/>
              </a:spcBef>
              <a:spcAft>
                <a:spcPts val="0"/>
              </a:spcAft>
              <a:buSzPts val="1100"/>
              <a:buFont typeface="Roboto"/>
              <a:buNone/>
              <a:defRPr sz="1100">
                <a:latin typeface="Roboto"/>
                <a:ea typeface="Roboto"/>
                <a:cs typeface="Roboto"/>
                <a:sym typeface="Roboto"/>
              </a:defRPr>
            </a:lvl9pPr>
          </a:lstStyle>
          <a:p/>
        </p:txBody>
      </p:sp>
      <p:sp>
        <p:nvSpPr>
          <p:cNvPr id="43" name="Google Shape;43;p5"/>
          <p:cNvSpPr txBox="1"/>
          <p:nvPr>
            <p:ph idx="23" type="body"/>
          </p:nvPr>
        </p:nvSpPr>
        <p:spPr>
          <a:xfrm>
            <a:off x="5982000" y="2404450"/>
            <a:ext cx="2733600" cy="357600"/>
          </a:xfrm>
          <a:prstGeom prst="rect">
            <a:avLst/>
          </a:prstGeom>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Font typeface="Roboto"/>
              <a:buChar char="○"/>
              <a:defRPr sz="900">
                <a:latin typeface="Roboto"/>
                <a:ea typeface="Roboto"/>
                <a:cs typeface="Roboto"/>
                <a:sym typeface="Roboto"/>
              </a:defRPr>
            </a:lvl2pPr>
            <a:lvl3pPr indent="-285750" lvl="2" marL="1371600" rtl="0">
              <a:spcBef>
                <a:spcPts val="0"/>
              </a:spcBef>
              <a:spcAft>
                <a:spcPts val="0"/>
              </a:spcAft>
              <a:buSzPts val="900"/>
              <a:buFont typeface="Roboto"/>
              <a:buChar char="■"/>
              <a:defRPr sz="900">
                <a:latin typeface="Roboto"/>
                <a:ea typeface="Roboto"/>
                <a:cs typeface="Roboto"/>
                <a:sym typeface="Roboto"/>
              </a:defRPr>
            </a:lvl3pPr>
            <a:lvl4pPr indent="-285750" lvl="3" marL="1828800" rtl="0">
              <a:spcBef>
                <a:spcPts val="0"/>
              </a:spcBef>
              <a:spcAft>
                <a:spcPts val="0"/>
              </a:spcAft>
              <a:buSzPts val="900"/>
              <a:buFont typeface="Roboto"/>
              <a:buChar char="●"/>
              <a:defRPr sz="900">
                <a:latin typeface="Roboto"/>
                <a:ea typeface="Roboto"/>
                <a:cs typeface="Roboto"/>
                <a:sym typeface="Roboto"/>
              </a:defRPr>
            </a:lvl4pPr>
            <a:lvl5pPr indent="-285750" lvl="4" marL="2286000" rtl="0">
              <a:spcBef>
                <a:spcPts val="0"/>
              </a:spcBef>
              <a:spcAft>
                <a:spcPts val="0"/>
              </a:spcAft>
              <a:buSzPts val="900"/>
              <a:buFont typeface="Roboto"/>
              <a:buChar char="○"/>
              <a:defRPr sz="900">
                <a:latin typeface="Roboto"/>
                <a:ea typeface="Roboto"/>
                <a:cs typeface="Roboto"/>
                <a:sym typeface="Roboto"/>
              </a:defRPr>
            </a:lvl5pPr>
            <a:lvl6pPr indent="-285750" lvl="5" marL="2743200" rtl="0">
              <a:spcBef>
                <a:spcPts val="0"/>
              </a:spcBef>
              <a:spcAft>
                <a:spcPts val="0"/>
              </a:spcAft>
              <a:buSzPts val="900"/>
              <a:buFont typeface="Roboto"/>
              <a:buChar char="■"/>
              <a:defRPr sz="900">
                <a:latin typeface="Roboto"/>
                <a:ea typeface="Roboto"/>
                <a:cs typeface="Roboto"/>
                <a:sym typeface="Roboto"/>
              </a:defRPr>
            </a:lvl6pPr>
            <a:lvl7pPr indent="-285750" lvl="6" marL="3200400" rtl="0">
              <a:spcBef>
                <a:spcPts val="0"/>
              </a:spcBef>
              <a:spcAft>
                <a:spcPts val="0"/>
              </a:spcAft>
              <a:buSzPts val="900"/>
              <a:buFont typeface="Roboto"/>
              <a:buChar char="●"/>
              <a:defRPr sz="900">
                <a:latin typeface="Roboto"/>
                <a:ea typeface="Roboto"/>
                <a:cs typeface="Roboto"/>
                <a:sym typeface="Roboto"/>
              </a:defRPr>
            </a:lvl7pPr>
            <a:lvl8pPr indent="-285750" lvl="7" marL="3657600" rtl="0">
              <a:spcBef>
                <a:spcPts val="0"/>
              </a:spcBef>
              <a:spcAft>
                <a:spcPts val="0"/>
              </a:spcAft>
              <a:buSzPts val="900"/>
              <a:buFont typeface="Roboto"/>
              <a:buChar char="○"/>
              <a:defRPr sz="900">
                <a:latin typeface="Roboto"/>
                <a:ea typeface="Roboto"/>
                <a:cs typeface="Roboto"/>
                <a:sym typeface="Roboto"/>
              </a:defRPr>
            </a:lvl8pPr>
            <a:lvl9pPr indent="-285750" lvl="8" marL="4114800" rtl="0">
              <a:spcBef>
                <a:spcPts val="0"/>
              </a:spcBef>
              <a:spcAft>
                <a:spcPts val="0"/>
              </a:spcAft>
              <a:buSzPts val="900"/>
              <a:buFont typeface="Roboto"/>
              <a:buChar char="■"/>
              <a:defRPr sz="900">
                <a:latin typeface="Roboto"/>
                <a:ea typeface="Roboto"/>
                <a:cs typeface="Roboto"/>
                <a:sym typeface="Roboto"/>
              </a:defRPr>
            </a:lvl9pPr>
          </a:lstStyle>
          <a:p/>
        </p:txBody>
      </p:sp>
      <p:sp>
        <p:nvSpPr>
          <p:cNvPr id="44" name="Google Shape;44;p5"/>
          <p:cNvSpPr txBox="1"/>
          <p:nvPr>
            <p:ph idx="24" type="subTitle"/>
          </p:nvPr>
        </p:nvSpPr>
        <p:spPr>
          <a:xfrm>
            <a:off x="5982000" y="3072550"/>
            <a:ext cx="2733600" cy="266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D41870"/>
              </a:buClr>
              <a:buSzPts val="1100"/>
              <a:buNone/>
              <a:defRPr b="1" sz="1100">
                <a:solidFill>
                  <a:srgbClr val="D41870"/>
                </a:solidFill>
              </a:defRPr>
            </a:lvl1pPr>
            <a:lvl2pPr lvl="1" rtl="0">
              <a:spcBef>
                <a:spcPts val="0"/>
              </a:spcBef>
              <a:spcAft>
                <a:spcPts val="0"/>
              </a:spcAft>
              <a:buSzPts val="1100"/>
              <a:buFont typeface="Roboto"/>
              <a:buNone/>
              <a:defRPr sz="1100">
                <a:latin typeface="Roboto"/>
                <a:ea typeface="Roboto"/>
                <a:cs typeface="Roboto"/>
                <a:sym typeface="Roboto"/>
              </a:defRPr>
            </a:lvl2pPr>
            <a:lvl3pPr lvl="2" rtl="0">
              <a:spcBef>
                <a:spcPts val="0"/>
              </a:spcBef>
              <a:spcAft>
                <a:spcPts val="0"/>
              </a:spcAft>
              <a:buSzPts val="1100"/>
              <a:buFont typeface="Roboto"/>
              <a:buNone/>
              <a:defRPr sz="1100">
                <a:latin typeface="Roboto"/>
                <a:ea typeface="Roboto"/>
                <a:cs typeface="Roboto"/>
                <a:sym typeface="Roboto"/>
              </a:defRPr>
            </a:lvl3pPr>
            <a:lvl4pPr lvl="3" rtl="0">
              <a:spcBef>
                <a:spcPts val="0"/>
              </a:spcBef>
              <a:spcAft>
                <a:spcPts val="0"/>
              </a:spcAft>
              <a:buSzPts val="1100"/>
              <a:buFont typeface="Roboto"/>
              <a:buNone/>
              <a:defRPr sz="1100">
                <a:latin typeface="Roboto"/>
                <a:ea typeface="Roboto"/>
                <a:cs typeface="Roboto"/>
                <a:sym typeface="Roboto"/>
              </a:defRPr>
            </a:lvl4pPr>
            <a:lvl5pPr lvl="4" rtl="0">
              <a:spcBef>
                <a:spcPts val="0"/>
              </a:spcBef>
              <a:spcAft>
                <a:spcPts val="0"/>
              </a:spcAft>
              <a:buSzPts val="1100"/>
              <a:buFont typeface="Roboto"/>
              <a:buNone/>
              <a:defRPr sz="1100">
                <a:latin typeface="Roboto"/>
                <a:ea typeface="Roboto"/>
                <a:cs typeface="Roboto"/>
                <a:sym typeface="Roboto"/>
              </a:defRPr>
            </a:lvl5pPr>
            <a:lvl6pPr lvl="5" rtl="0">
              <a:spcBef>
                <a:spcPts val="0"/>
              </a:spcBef>
              <a:spcAft>
                <a:spcPts val="0"/>
              </a:spcAft>
              <a:buSzPts val="1100"/>
              <a:buFont typeface="Roboto"/>
              <a:buNone/>
              <a:defRPr sz="1100">
                <a:latin typeface="Roboto"/>
                <a:ea typeface="Roboto"/>
                <a:cs typeface="Roboto"/>
                <a:sym typeface="Roboto"/>
              </a:defRPr>
            </a:lvl6pPr>
            <a:lvl7pPr lvl="6" rtl="0">
              <a:spcBef>
                <a:spcPts val="0"/>
              </a:spcBef>
              <a:spcAft>
                <a:spcPts val="0"/>
              </a:spcAft>
              <a:buSzPts val="1100"/>
              <a:buFont typeface="Roboto"/>
              <a:buNone/>
              <a:defRPr sz="1100">
                <a:latin typeface="Roboto"/>
                <a:ea typeface="Roboto"/>
                <a:cs typeface="Roboto"/>
                <a:sym typeface="Roboto"/>
              </a:defRPr>
            </a:lvl7pPr>
            <a:lvl8pPr lvl="7" rtl="0">
              <a:spcBef>
                <a:spcPts val="0"/>
              </a:spcBef>
              <a:spcAft>
                <a:spcPts val="0"/>
              </a:spcAft>
              <a:buSzPts val="1100"/>
              <a:buFont typeface="Roboto"/>
              <a:buNone/>
              <a:defRPr sz="1100">
                <a:latin typeface="Roboto"/>
                <a:ea typeface="Roboto"/>
                <a:cs typeface="Roboto"/>
                <a:sym typeface="Roboto"/>
              </a:defRPr>
            </a:lvl8pPr>
            <a:lvl9pPr lvl="8" rtl="0">
              <a:spcBef>
                <a:spcPts val="0"/>
              </a:spcBef>
              <a:spcAft>
                <a:spcPts val="0"/>
              </a:spcAft>
              <a:buSzPts val="1100"/>
              <a:buFont typeface="Roboto"/>
              <a:buNone/>
              <a:defRPr sz="1100">
                <a:latin typeface="Roboto"/>
                <a:ea typeface="Roboto"/>
                <a:cs typeface="Roboto"/>
                <a:sym typeface="Roboto"/>
              </a:defRPr>
            </a:lvl9pPr>
          </a:lstStyle>
          <a:p/>
        </p:txBody>
      </p:sp>
      <p:sp>
        <p:nvSpPr>
          <p:cNvPr id="45" name="Google Shape;45;p5"/>
          <p:cNvSpPr txBox="1"/>
          <p:nvPr>
            <p:ph idx="25" type="body"/>
          </p:nvPr>
        </p:nvSpPr>
        <p:spPr>
          <a:xfrm>
            <a:off x="5982000" y="3338950"/>
            <a:ext cx="2733600" cy="357600"/>
          </a:xfrm>
          <a:prstGeom prst="rect">
            <a:avLst/>
          </a:prstGeom>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Font typeface="Roboto"/>
              <a:buChar char="○"/>
              <a:defRPr sz="900">
                <a:latin typeface="Roboto"/>
                <a:ea typeface="Roboto"/>
                <a:cs typeface="Roboto"/>
                <a:sym typeface="Roboto"/>
              </a:defRPr>
            </a:lvl2pPr>
            <a:lvl3pPr indent="-285750" lvl="2" marL="1371600" rtl="0">
              <a:spcBef>
                <a:spcPts val="0"/>
              </a:spcBef>
              <a:spcAft>
                <a:spcPts val="0"/>
              </a:spcAft>
              <a:buSzPts val="900"/>
              <a:buFont typeface="Roboto"/>
              <a:buChar char="■"/>
              <a:defRPr sz="900">
                <a:latin typeface="Roboto"/>
                <a:ea typeface="Roboto"/>
                <a:cs typeface="Roboto"/>
                <a:sym typeface="Roboto"/>
              </a:defRPr>
            </a:lvl3pPr>
            <a:lvl4pPr indent="-285750" lvl="3" marL="1828800" rtl="0">
              <a:spcBef>
                <a:spcPts val="0"/>
              </a:spcBef>
              <a:spcAft>
                <a:spcPts val="0"/>
              </a:spcAft>
              <a:buSzPts val="900"/>
              <a:buFont typeface="Roboto"/>
              <a:buChar char="●"/>
              <a:defRPr sz="900">
                <a:latin typeface="Roboto"/>
                <a:ea typeface="Roboto"/>
                <a:cs typeface="Roboto"/>
                <a:sym typeface="Roboto"/>
              </a:defRPr>
            </a:lvl4pPr>
            <a:lvl5pPr indent="-285750" lvl="4" marL="2286000" rtl="0">
              <a:spcBef>
                <a:spcPts val="0"/>
              </a:spcBef>
              <a:spcAft>
                <a:spcPts val="0"/>
              </a:spcAft>
              <a:buSzPts val="900"/>
              <a:buFont typeface="Roboto"/>
              <a:buChar char="○"/>
              <a:defRPr sz="900">
                <a:latin typeface="Roboto"/>
                <a:ea typeface="Roboto"/>
                <a:cs typeface="Roboto"/>
                <a:sym typeface="Roboto"/>
              </a:defRPr>
            </a:lvl5pPr>
            <a:lvl6pPr indent="-285750" lvl="5" marL="2743200" rtl="0">
              <a:spcBef>
                <a:spcPts val="0"/>
              </a:spcBef>
              <a:spcAft>
                <a:spcPts val="0"/>
              </a:spcAft>
              <a:buSzPts val="900"/>
              <a:buFont typeface="Roboto"/>
              <a:buChar char="■"/>
              <a:defRPr sz="900">
                <a:latin typeface="Roboto"/>
                <a:ea typeface="Roboto"/>
                <a:cs typeface="Roboto"/>
                <a:sym typeface="Roboto"/>
              </a:defRPr>
            </a:lvl6pPr>
            <a:lvl7pPr indent="-285750" lvl="6" marL="3200400" rtl="0">
              <a:spcBef>
                <a:spcPts val="0"/>
              </a:spcBef>
              <a:spcAft>
                <a:spcPts val="0"/>
              </a:spcAft>
              <a:buSzPts val="900"/>
              <a:buFont typeface="Roboto"/>
              <a:buChar char="●"/>
              <a:defRPr sz="900">
                <a:latin typeface="Roboto"/>
                <a:ea typeface="Roboto"/>
                <a:cs typeface="Roboto"/>
                <a:sym typeface="Roboto"/>
              </a:defRPr>
            </a:lvl7pPr>
            <a:lvl8pPr indent="-285750" lvl="7" marL="3657600" rtl="0">
              <a:spcBef>
                <a:spcPts val="0"/>
              </a:spcBef>
              <a:spcAft>
                <a:spcPts val="0"/>
              </a:spcAft>
              <a:buSzPts val="900"/>
              <a:buFont typeface="Roboto"/>
              <a:buChar char="○"/>
              <a:defRPr sz="900">
                <a:latin typeface="Roboto"/>
                <a:ea typeface="Roboto"/>
                <a:cs typeface="Roboto"/>
                <a:sym typeface="Roboto"/>
              </a:defRPr>
            </a:lvl8pPr>
            <a:lvl9pPr indent="-285750" lvl="8" marL="4114800" rtl="0">
              <a:spcBef>
                <a:spcPts val="0"/>
              </a:spcBef>
              <a:spcAft>
                <a:spcPts val="0"/>
              </a:spcAft>
              <a:buSzPts val="900"/>
              <a:buFont typeface="Roboto"/>
              <a:buChar char="■"/>
              <a:defRPr sz="900">
                <a:latin typeface="Roboto"/>
                <a:ea typeface="Roboto"/>
                <a:cs typeface="Roboto"/>
                <a:sym typeface="Roboto"/>
              </a:defRPr>
            </a:lvl9pPr>
          </a:lstStyle>
          <a:p/>
        </p:txBody>
      </p:sp>
      <p:sp>
        <p:nvSpPr>
          <p:cNvPr id="46" name="Google Shape;46;p5"/>
          <p:cNvSpPr txBox="1"/>
          <p:nvPr>
            <p:ph idx="26" type="subTitle"/>
          </p:nvPr>
        </p:nvSpPr>
        <p:spPr>
          <a:xfrm>
            <a:off x="5982000" y="4007050"/>
            <a:ext cx="2733600" cy="266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D41870"/>
              </a:buClr>
              <a:buSzPts val="1100"/>
              <a:buNone/>
              <a:defRPr b="1" sz="1100">
                <a:solidFill>
                  <a:srgbClr val="D41870"/>
                </a:solidFill>
              </a:defRPr>
            </a:lvl1pPr>
            <a:lvl2pPr lvl="1" rtl="0">
              <a:spcBef>
                <a:spcPts val="0"/>
              </a:spcBef>
              <a:spcAft>
                <a:spcPts val="0"/>
              </a:spcAft>
              <a:buSzPts val="1100"/>
              <a:buFont typeface="Roboto"/>
              <a:buNone/>
              <a:defRPr sz="1100">
                <a:latin typeface="Roboto"/>
                <a:ea typeface="Roboto"/>
                <a:cs typeface="Roboto"/>
                <a:sym typeface="Roboto"/>
              </a:defRPr>
            </a:lvl2pPr>
            <a:lvl3pPr lvl="2" rtl="0">
              <a:spcBef>
                <a:spcPts val="0"/>
              </a:spcBef>
              <a:spcAft>
                <a:spcPts val="0"/>
              </a:spcAft>
              <a:buSzPts val="1100"/>
              <a:buFont typeface="Roboto"/>
              <a:buNone/>
              <a:defRPr sz="1100">
                <a:latin typeface="Roboto"/>
                <a:ea typeface="Roboto"/>
                <a:cs typeface="Roboto"/>
                <a:sym typeface="Roboto"/>
              </a:defRPr>
            </a:lvl3pPr>
            <a:lvl4pPr lvl="3" rtl="0">
              <a:spcBef>
                <a:spcPts val="0"/>
              </a:spcBef>
              <a:spcAft>
                <a:spcPts val="0"/>
              </a:spcAft>
              <a:buSzPts val="1100"/>
              <a:buFont typeface="Roboto"/>
              <a:buNone/>
              <a:defRPr sz="1100">
                <a:latin typeface="Roboto"/>
                <a:ea typeface="Roboto"/>
                <a:cs typeface="Roboto"/>
                <a:sym typeface="Roboto"/>
              </a:defRPr>
            </a:lvl4pPr>
            <a:lvl5pPr lvl="4" rtl="0">
              <a:spcBef>
                <a:spcPts val="0"/>
              </a:spcBef>
              <a:spcAft>
                <a:spcPts val="0"/>
              </a:spcAft>
              <a:buSzPts val="1100"/>
              <a:buFont typeface="Roboto"/>
              <a:buNone/>
              <a:defRPr sz="1100">
                <a:latin typeface="Roboto"/>
                <a:ea typeface="Roboto"/>
                <a:cs typeface="Roboto"/>
                <a:sym typeface="Roboto"/>
              </a:defRPr>
            </a:lvl5pPr>
            <a:lvl6pPr lvl="5" rtl="0">
              <a:spcBef>
                <a:spcPts val="0"/>
              </a:spcBef>
              <a:spcAft>
                <a:spcPts val="0"/>
              </a:spcAft>
              <a:buSzPts val="1100"/>
              <a:buFont typeface="Roboto"/>
              <a:buNone/>
              <a:defRPr sz="1100">
                <a:latin typeface="Roboto"/>
                <a:ea typeface="Roboto"/>
                <a:cs typeface="Roboto"/>
                <a:sym typeface="Roboto"/>
              </a:defRPr>
            </a:lvl6pPr>
            <a:lvl7pPr lvl="6" rtl="0">
              <a:spcBef>
                <a:spcPts val="0"/>
              </a:spcBef>
              <a:spcAft>
                <a:spcPts val="0"/>
              </a:spcAft>
              <a:buSzPts val="1100"/>
              <a:buFont typeface="Roboto"/>
              <a:buNone/>
              <a:defRPr sz="1100">
                <a:latin typeface="Roboto"/>
                <a:ea typeface="Roboto"/>
                <a:cs typeface="Roboto"/>
                <a:sym typeface="Roboto"/>
              </a:defRPr>
            </a:lvl7pPr>
            <a:lvl8pPr lvl="7" rtl="0">
              <a:spcBef>
                <a:spcPts val="0"/>
              </a:spcBef>
              <a:spcAft>
                <a:spcPts val="0"/>
              </a:spcAft>
              <a:buSzPts val="1100"/>
              <a:buFont typeface="Roboto"/>
              <a:buNone/>
              <a:defRPr sz="1100">
                <a:latin typeface="Roboto"/>
                <a:ea typeface="Roboto"/>
                <a:cs typeface="Roboto"/>
                <a:sym typeface="Roboto"/>
              </a:defRPr>
            </a:lvl8pPr>
            <a:lvl9pPr lvl="8" rtl="0">
              <a:spcBef>
                <a:spcPts val="0"/>
              </a:spcBef>
              <a:spcAft>
                <a:spcPts val="0"/>
              </a:spcAft>
              <a:buSzPts val="1100"/>
              <a:buFont typeface="Roboto"/>
              <a:buNone/>
              <a:defRPr sz="1100">
                <a:latin typeface="Roboto"/>
                <a:ea typeface="Roboto"/>
                <a:cs typeface="Roboto"/>
                <a:sym typeface="Roboto"/>
              </a:defRPr>
            </a:lvl9pPr>
          </a:lstStyle>
          <a:p/>
        </p:txBody>
      </p:sp>
      <p:sp>
        <p:nvSpPr>
          <p:cNvPr id="47" name="Google Shape;47;p5"/>
          <p:cNvSpPr txBox="1"/>
          <p:nvPr>
            <p:ph idx="27" type="body"/>
          </p:nvPr>
        </p:nvSpPr>
        <p:spPr>
          <a:xfrm>
            <a:off x="5982000" y="4273450"/>
            <a:ext cx="2733600" cy="357600"/>
          </a:xfrm>
          <a:prstGeom prst="rect">
            <a:avLst/>
          </a:prstGeom>
        </p:spPr>
        <p:txBody>
          <a:bodyPr anchorCtr="0" anchor="t" bIns="91425" lIns="91425" spcFirstLastPara="1" rIns="91425" wrap="square" tIns="91425">
            <a:noAutofit/>
          </a:bodyPr>
          <a:lstStyle>
            <a:lvl1pPr indent="-285750" lvl="0" marL="457200" rtl="0">
              <a:spcBef>
                <a:spcPts val="0"/>
              </a:spcBef>
              <a:spcAft>
                <a:spcPts val="0"/>
              </a:spcAft>
              <a:buSzPts val="900"/>
              <a:buChar char="●"/>
              <a:defRPr sz="900"/>
            </a:lvl1pPr>
            <a:lvl2pPr indent="-285750" lvl="1" marL="914400" rtl="0">
              <a:spcBef>
                <a:spcPts val="0"/>
              </a:spcBef>
              <a:spcAft>
                <a:spcPts val="0"/>
              </a:spcAft>
              <a:buSzPts val="900"/>
              <a:buFont typeface="Roboto"/>
              <a:buChar char="○"/>
              <a:defRPr sz="900">
                <a:latin typeface="Roboto"/>
                <a:ea typeface="Roboto"/>
                <a:cs typeface="Roboto"/>
                <a:sym typeface="Roboto"/>
              </a:defRPr>
            </a:lvl2pPr>
            <a:lvl3pPr indent="-285750" lvl="2" marL="1371600" rtl="0">
              <a:spcBef>
                <a:spcPts val="0"/>
              </a:spcBef>
              <a:spcAft>
                <a:spcPts val="0"/>
              </a:spcAft>
              <a:buSzPts val="900"/>
              <a:buFont typeface="Roboto"/>
              <a:buChar char="■"/>
              <a:defRPr sz="900">
                <a:latin typeface="Roboto"/>
                <a:ea typeface="Roboto"/>
                <a:cs typeface="Roboto"/>
                <a:sym typeface="Roboto"/>
              </a:defRPr>
            </a:lvl3pPr>
            <a:lvl4pPr indent="-285750" lvl="3" marL="1828800" rtl="0">
              <a:spcBef>
                <a:spcPts val="0"/>
              </a:spcBef>
              <a:spcAft>
                <a:spcPts val="0"/>
              </a:spcAft>
              <a:buSzPts val="900"/>
              <a:buFont typeface="Roboto"/>
              <a:buChar char="●"/>
              <a:defRPr sz="900">
                <a:latin typeface="Roboto"/>
                <a:ea typeface="Roboto"/>
                <a:cs typeface="Roboto"/>
                <a:sym typeface="Roboto"/>
              </a:defRPr>
            </a:lvl4pPr>
            <a:lvl5pPr indent="-285750" lvl="4" marL="2286000" rtl="0">
              <a:spcBef>
                <a:spcPts val="0"/>
              </a:spcBef>
              <a:spcAft>
                <a:spcPts val="0"/>
              </a:spcAft>
              <a:buSzPts val="900"/>
              <a:buFont typeface="Roboto"/>
              <a:buChar char="○"/>
              <a:defRPr sz="900">
                <a:latin typeface="Roboto"/>
                <a:ea typeface="Roboto"/>
                <a:cs typeface="Roboto"/>
                <a:sym typeface="Roboto"/>
              </a:defRPr>
            </a:lvl5pPr>
            <a:lvl6pPr indent="-285750" lvl="5" marL="2743200" rtl="0">
              <a:spcBef>
                <a:spcPts val="0"/>
              </a:spcBef>
              <a:spcAft>
                <a:spcPts val="0"/>
              </a:spcAft>
              <a:buSzPts val="900"/>
              <a:buFont typeface="Roboto"/>
              <a:buChar char="■"/>
              <a:defRPr sz="900">
                <a:latin typeface="Roboto"/>
                <a:ea typeface="Roboto"/>
                <a:cs typeface="Roboto"/>
                <a:sym typeface="Roboto"/>
              </a:defRPr>
            </a:lvl6pPr>
            <a:lvl7pPr indent="-285750" lvl="6" marL="3200400" rtl="0">
              <a:spcBef>
                <a:spcPts val="0"/>
              </a:spcBef>
              <a:spcAft>
                <a:spcPts val="0"/>
              </a:spcAft>
              <a:buSzPts val="900"/>
              <a:buFont typeface="Roboto"/>
              <a:buChar char="●"/>
              <a:defRPr sz="900">
                <a:latin typeface="Roboto"/>
                <a:ea typeface="Roboto"/>
                <a:cs typeface="Roboto"/>
                <a:sym typeface="Roboto"/>
              </a:defRPr>
            </a:lvl7pPr>
            <a:lvl8pPr indent="-285750" lvl="7" marL="3657600" rtl="0">
              <a:spcBef>
                <a:spcPts val="0"/>
              </a:spcBef>
              <a:spcAft>
                <a:spcPts val="0"/>
              </a:spcAft>
              <a:buSzPts val="900"/>
              <a:buFont typeface="Roboto"/>
              <a:buChar char="○"/>
              <a:defRPr sz="900">
                <a:latin typeface="Roboto"/>
                <a:ea typeface="Roboto"/>
                <a:cs typeface="Roboto"/>
                <a:sym typeface="Roboto"/>
              </a:defRPr>
            </a:lvl8pPr>
            <a:lvl9pPr indent="-285750" lvl="8" marL="4114800" rtl="0">
              <a:spcBef>
                <a:spcPts val="0"/>
              </a:spcBef>
              <a:spcAft>
                <a:spcPts val="0"/>
              </a:spcAft>
              <a:buSzPts val="900"/>
              <a:buFont typeface="Roboto"/>
              <a:buChar char="■"/>
              <a:defRPr sz="900">
                <a:latin typeface="Roboto"/>
                <a:ea typeface="Roboto"/>
                <a:cs typeface="Roboto"/>
                <a:sym typeface="Roboto"/>
              </a:defRPr>
            </a:lvl9pPr>
          </a:lstStyle>
          <a:p/>
        </p:txBody>
      </p:sp>
      <p:sp>
        <p:nvSpPr>
          <p:cNvPr id="48" name="Google Shape;48;p5"/>
          <p:cNvSpPr txBox="1"/>
          <p:nvPr>
            <p:ph type="title"/>
          </p:nvPr>
        </p:nvSpPr>
        <p:spPr>
          <a:xfrm>
            <a:off x="1029450" y="343375"/>
            <a:ext cx="7085100" cy="532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Font typeface="Roboto"/>
              <a:buNone/>
              <a:defRPr sz="3000">
                <a:latin typeface="Roboto"/>
                <a:ea typeface="Roboto"/>
                <a:cs typeface="Roboto"/>
                <a:sym typeface="Roboto"/>
              </a:defRPr>
            </a:lvl2pPr>
            <a:lvl3pPr lvl="2" rtl="0">
              <a:spcBef>
                <a:spcPts val="0"/>
              </a:spcBef>
              <a:spcAft>
                <a:spcPts val="0"/>
              </a:spcAft>
              <a:buSzPts val="3000"/>
              <a:buFont typeface="Roboto"/>
              <a:buNone/>
              <a:defRPr sz="3000">
                <a:latin typeface="Roboto"/>
                <a:ea typeface="Roboto"/>
                <a:cs typeface="Roboto"/>
                <a:sym typeface="Roboto"/>
              </a:defRPr>
            </a:lvl3pPr>
            <a:lvl4pPr lvl="3" rtl="0">
              <a:spcBef>
                <a:spcPts val="0"/>
              </a:spcBef>
              <a:spcAft>
                <a:spcPts val="0"/>
              </a:spcAft>
              <a:buSzPts val="3000"/>
              <a:buFont typeface="Roboto"/>
              <a:buNone/>
              <a:defRPr sz="3000">
                <a:latin typeface="Roboto"/>
                <a:ea typeface="Roboto"/>
                <a:cs typeface="Roboto"/>
                <a:sym typeface="Roboto"/>
              </a:defRPr>
            </a:lvl4pPr>
            <a:lvl5pPr lvl="4" rtl="0">
              <a:spcBef>
                <a:spcPts val="0"/>
              </a:spcBef>
              <a:spcAft>
                <a:spcPts val="0"/>
              </a:spcAft>
              <a:buSzPts val="3000"/>
              <a:buFont typeface="Roboto"/>
              <a:buNone/>
              <a:defRPr sz="3000">
                <a:latin typeface="Roboto"/>
                <a:ea typeface="Roboto"/>
                <a:cs typeface="Roboto"/>
                <a:sym typeface="Roboto"/>
              </a:defRPr>
            </a:lvl5pPr>
            <a:lvl6pPr lvl="5" rtl="0">
              <a:spcBef>
                <a:spcPts val="0"/>
              </a:spcBef>
              <a:spcAft>
                <a:spcPts val="0"/>
              </a:spcAft>
              <a:buSzPts val="3000"/>
              <a:buFont typeface="Roboto"/>
              <a:buNone/>
              <a:defRPr sz="3000">
                <a:latin typeface="Roboto"/>
                <a:ea typeface="Roboto"/>
                <a:cs typeface="Roboto"/>
                <a:sym typeface="Roboto"/>
              </a:defRPr>
            </a:lvl6pPr>
            <a:lvl7pPr lvl="6" rtl="0">
              <a:spcBef>
                <a:spcPts val="0"/>
              </a:spcBef>
              <a:spcAft>
                <a:spcPts val="0"/>
              </a:spcAft>
              <a:buSzPts val="3000"/>
              <a:buFont typeface="Roboto"/>
              <a:buNone/>
              <a:defRPr sz="3000">
                <a:latin typeface="Roboto"/>
                <a:ea typeface="Roboto"/>
                <a:cs typeface="Roboto"/>
                <a:sym typeface="Roboto"/>
              </a:defRPr>
            </a:lvl7pPr>
            <a:lvl8pPr lvl="7" rtl="0">
              <a:spcBef>
                <a:spcPts val="0"/>
              </a:spcBef>
              <a:spcAft>
                <a:spcPts val="0"/>
              </a:spcAft>
              <a:buSzPts val="3000"/>
              <a:buFont typeface="Roboto"/>
              <a:buNone/>
              <a:defRPr sz="3000">
                <a:latin typeface="Roboto"/>
                <a:ea typeface="Roboto"/>
                <a:cs typeface="Roboto"/>
                <a:sym typeface="Roboto"/>
              </a:defRPr>
            </a:lvl8pPr>
            <a:lvl9pPr lvl="8" rtl="0">
              <a:spcBef>
                <a:spcPts val="0"/>
              </a:spcBef>
              <a:spcAft>
                <a:spcPts val="0"/>
              </a:spcAft>
              <a:buSzPts val="3000"/>
              <a:buFont typeface="Roboto"/>
              <a:buNone/>
              <a:defRPr sz="3000">
                <a:latin typeface="Roboto"/>
                <a:ea typeface="Roboto"/>
                <a:cs typeface="Roboto"/>
                <a:sym typeface="Roboto"/>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nd slide #1 - Business Overview" type="titleOnly">
  <p:cSld name="TITLE_ONLY">
    <p:bg>
      <p:bgPr>
        <a:blipFill>
          <a:blip r:embed="rId2">
            <a:alphaModFix/>
          </a:blip>
          <a:stretch>
            <a:fillRect/>
          </a:stretch>
        </a:blipFill>
      </p:bgPr>
    </p:bg>
    <p:spTree>
      <p:nvGrpSpPr>
        <p:cNvPr id="49" name="Shape 49"/>
        <p:cNvGrpSpPr/>
        <p:nvPr/>
      </p:nvGrpSpPr>
      <p:grpSpPr>
        <a:xfrm>
          <a:off x="0" y="0"/>
          <a:ext cx="0" cy="0"/>
          <a:chOff x="0" y="0"/>
          <a:chExt cx="0" cy="0"/>
        </a:xfrm>
      </p:grpSpPr>
      <p:sp>
        <p:nvSpPr>
          <p:cNvPr id="50" name="Google Shape;50;p6"/>
          <p:cNvSpPr txBox="1"/>
          <p:nvPr/>
        </p:nvSpPr>
        <p:spPr>
          <a:xfrm>
            <a:off x="1134125" y="452425"/>
            <a:ext cx="7101000" cy="4617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b="1" lang="en" sz="3000">
                <a:latin typeface="Roboto"/>
                <a:ea typeface="Roboto"/>
                <a:cs typeface="Roboto"/>
                <a:sym typeface="Roboto"/>
              </a:rPr>
              <a:t>Business Overview</a:t>
            </a:r>
            <a:endParaRPr sz="3000">
              <a:latin typeface="Roboto"/>
              <a:ea typeface="Roboto"/>
              <a:cs typeface="Roboto"/>
              <a:sym typeface="Robo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nd slide #2 - Success Factors">
  <p:cSld name="ONE_COLUMN_TEXT">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7"/>
          <p:cNvSpPr txBox="1"/>
          <p:nvPr/>
        </p:nvSpPr>
        <p:spPr>
          <a:xfrm>
            <a:off x="1134125" y="452425"/>
            <a:ext cx="7101000" cy="4617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b="1" lang="en" sz="3000">
                <a:latin typeface="Roboto"/>
                <a:ea typeface="Roboto"/>
                <a:cs typeface="Roboto"/>
                <a:sym typeface="Roboto"/>
              </a:rPr>
              <a:t>GrayHair Success Factors</a:t>
            </a:r>
            <a:endParaRPr sz="3000">
              <a:latin typeface="Roboto"/>
              <a:ea typeface="Roboto"/>
              <a:cs typeface="Roboto"/>
              <a:sym typeface="Robo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and slide #3 - 10 Qualities">
  <p:cSld name="MAIN_POINT">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8"/>
          <p:cNvSpPr txBox="1"/>
          <p:nvPr/>
        </p:nvSpPr>
        <p:spPr>
          <a:xfrm>
            <a:off x="1134125" y="452425"/>
            <a:ext cx="7101000" cy="4617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b="1" lang="en" sz="3000">
                <a:latin typeface="Roboto"/>
                <a:ea typeface="Roboto"/>
                <a:cs typeface="Roboto"/>
                <a:sym typeface="Roboto"/>
              </a:rPr>
              <a:t>The 10 Qualities of Being a GrayHair</a:t>
            </a:r>
            <a:endParaRPr sz="3000">
              <a:latin typeface="Roboto"/>
              <a:ea typeface="Roboto"/>
              <a:cs typeface="Roboto"/>
              <a:sym typeface="Robot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TITLE_AND_DESCRIPTION">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9"/>
          <p:cNvSpPr txBox="1"/>
          <p:nvPr>
            <p:ph type="title"/>
          </p:nvPr>
        </p:nvSpPr>
        <p:spPr>
          <a:xfrm>
            <a:off x="2284450" y="1934075"/>
            <a:ext cx="4590000" cy="12825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800"/>
              <a:buNone/>
              <a:defRPr sz="38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text">
  <p:cSld name="CUSTOM">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0"/>
          <p:cNvSpPr txBox="1"/>
          <p:nvPr>
            <p:ph idx="1" type="body"/>
          </p:nvPr>
        </p:nvSpPr>
        <p:spPr>
          <a:xfrm>
            <a:off x="1036650" y="1030400"/>
            <a:ext cx="7217700" cy="35319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Clr>
                <a:srgbClr val="D6006D"/>
              </a:buClr>
              <a:buSzPts val="1600"/>
              <a:buChar char="●"/>
              <a:defRPr sz="1600"/>
            </a:lvl1pPr>
            <a:lvl2pPr indent="-317500" lvl="1" marL="914400">
              <a:spcBef>
                <a:spcPts val="0"/>
              </a:spcBef>
              <a:spcAft>
                <a:spcPts val="0"/>
              </a:spcAft>
              <a:buSzPts val="1400"/>
              <a:buFont typeface="Roboto"/>
              <a:buChar char="○"/>
              <a:defRPr>
                <a:latin typeface="Roboto"/>
                <a:ea typeface="Roboto"/>
                <a:cs typeface="Roboto"/>
                <a:sym typeface="Roboto"/>
              </a:defRPr>
            </a:lvl2pPr>
            <a:lvl3pPr indent="-317500" lvl="2" marL="1371600">
              <a:spcBef>
                <a:spcPts val="0"/>
              </a:spcBef>
              <a:spcAft>
                <a:spcPts val="0"/>
              </a:spcAft>
              <a:buClr>
                <a:srgbClr val="F15F22"/>
              </a:buClr>
              <a:buSzPts val="1400"/>
              <a:buFont typeface="Roboto"/>
              <a:buChar char="■"/>
              <a:defRPr>
                <a:latin typeface="Roboto"/>
                <a:ea typeface="Roboto"/>
                <a:cs typeface="Roboto"/>
                <a:sym typeface="Roboto"/>
              </a:defRPr>
            </a:lvl3pPr>
            <a:lvl4pPr indent="-317500" lvl="3" marL="1828800">
              <a:spcBef>
                <a:spcPts val="0"/>
              </a:spcBef>
              <a:spcAft>
                <a:spcPts val="0"/>
              </a:spcAft>
              <a:buSzPts val="1400"/>
              <a:buFont typeface="Roboto"/>
              <a:buChar char="●"/>
              <a:defRPr>
                <a:latin typeface="Roboto"/>
                <a:ea typeface="Roboto"/>
                <a:cs typeface="Roboto"/>
                <a:sym typeface="Roboto"/>
              </a:defRPr>
            </a:lvl4pPr>
            <a:lvl5pPr indent="-317500" lvl="4" marL="2286000">
              <a:spcBef>
                <a:spcPts val="0"/>
              </a:spcBef>
              <a:spcAft>
                <a:spcPts val="0"/>
              </a:spcAft>
              <a:buSzPts val="1400"/>
              <a:buFont typeface="Roboto"/>
              <a:buChar char="○"/>
              <a:defRPr>
                <a:latin typeface="Roboto"/>
                <a:ea typeface="Roboto"/>
                <a:cs typeface="Roboto"/>
                <a:sym typeface="Roboto"/>
              </a:defRPr>
            </a:lvl5pPr>
            <a:lvl6pPr indent="-317500" lvl="5" marL="2743200">
              <a:spcBef>
                <a:spcPts val="0"/>
              </a:spcBef>
              <a:spcAft>
                <a:spcPts val="0"/>
              </a:spcAft>
              <a:buSzPts val="1400"/>
              <a:buFont typeface="Roboto"/>
              <a:buChar char="■"/>
              <a:defRPr>
                <a:latin typeface="Roboto"/>
                <a:ea typeface="Roboto"/>
                <a:cs typeface="Roboto"/>
                <a:sym typeface="Roboto"/>
              </a:defRPr>
            </a:lvl6pPr>
            <a:lvl7pPr indent="-317500" lvl="6" marL="3200400">
              <a:spcBef>
                <a:spcPts val="0"/>
              </a:spcBef>
              <a:spcAft>
                <a:spcPts val="0"/>
              </a:spcAft>
              <a:buSzPts val="1400"/>
              <a:buFont typeface="Roboto"/>
              <a:buChar char="●"/>
              <a:defRPr>
                <a:latin typeface="Roboto"/>
                <a:ea typeface="Roboto"/>
                <a:cs typeface="Roboto"/>
                <a:sym typeface="Roboto"/>
              </a:defRPr>
            </a:lvl7pPr>
            <a:lvl8pPr indent="-317500" lvl="7" marL="3657600">
              <a:spcBef>
                <a:spcPts val="0"/>
              </a:spcBef>
              <a:spcAft>
                <a:spcPts val="0"/>
              </a:spcAft>
              <a:buSzPts val="1400"/>
              <a:buFont typeface="Roboto"/>
              <a:buChar char="○"/>
              <a:defRPr>
                <a:latin typeface="Roboto"/>
                <a:ea typeface="Roboto"/>
                <a:cs typeface="Roboto"/>
                <a:sym typeface="Roboto"/>
              </a:defRPr>
            </a:lvl8pPr>
            <a:lvl9pPr indent="-317500" lvl="8" marL="4114800">
              <a:spcBef>
                <a:spcPts val="0"/>
              </a:spcBef>
              <a:spcAft>
                <a:spcPts val="0"/>
              </a:spcAft>
              <a:buSzPts val="1400"/>
              <a:buFont typeface="Roboto"/>
              <a:buChar char="■"/>
              <a:defRPr>
                <a:latin typeface="Roboto"/>
                <a:ea typeface="Roboto"/>
                <a:cs typeface="Roboto"/>
                <a:sym typeface="Roboto"/>
              </a:defRPr>
            </a:lvl9pPr>
          </a:lstStyle>
          <a:p/>
        </p:txBody>
      </p:sp>
      <p:sp>
        <p:nvSpPr>
          <p:cNvPr id="59" name="Google Shape;59;p10"/>
          <p:cNvSpPr txBox="1"/>
          <p:nvPr>
            <p:ph type="title"/>
          </p:nvPr>
        </p:nvSpPr>
        <p:spPr>
          <a:xfrm>
            <a:off x="1036650" y="343375"/>
            <a:ext cx="7217700" cy="532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Roboto"/>
              <a:buNone/>
              <a:defRPr b="1" sz="2800">
                <a:solidFill>
                  <a:schemeClr val="dk1"/>
                </a:solidFill>
                <a:latin typeface="Roboto"/>
                <a:ea typeface="Roboto"/>
                <a:cs typeface="Roboto"/>
                <a:sym typeface="Robo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congress.gov/bill/119th-congress/house-bill/3004/text" TargetMode="External"/><Relationship Id="rId4" Type="http://schemas.openxmlformats.org/officeDocument/2006/relationships/hyperlink" Target="https://www.congress.gov/bill/119th-congress/house-bill/2103/text" TargetMode="External"/><Relationship Id="rId5" Type="http://schemas.openxmlformats.org/officeDocument/2006/relationships/hyperlink" Target="https://www.congress.gov/bill/119th-congress/house-bill/1473?q=%7B%22search%22%3A%22H.R.+1473%22%7D&amp;s=2&amp;r=8" TargetMode="External"/><Relationship Id="rId6" Type="http://schemas.openxmlformats.org/officeDocument/2006/relationships/hyperlink" Target="https://www.congress.gov/bill/119th-congress/house-resolution/70/tex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www.congress.gov/bill/119th-congress/senate-bill/1877" TargetMode="External"/><Relationship Id="rId4" Type="http://schemas.openxmlformats.org/officeDocument/2006/relationships/hyperlink" Target="https://www.congress.gov/bill/119th-congress/house-bill/3383" TargetMode="External"/><Relationship Id="rId5" Type="http://schemas.openxmlformats.org/officeDocument/2006/relationships/hyperlink" Target="https://www.house.gov/representatives/find-your-representative" TargetMode="External"/><Relationship Id="rId6" Type="http://schemas.openxmlformats.org/officeDocument/2006/relationships/hyperlink" Target="https://www.congress.gov/members/find-your-member"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www.irs.gov/newsroom/irs-announces-first-day-of-2026-filing-season-online-tools-and-resources-help-with-tax-filing" TargetMode="External"/><Relationship Id="rId4" Type="http://schemas.openxmlformats.org/officeDocument/2006/relationships/hyperlink" Target="https://www.ssa.gov/news/en/advocates/2025-09-10.html" TargetMode="External"/><Relationship Id="rId5" Type="http://schemas.openxmlformats.org/officeDocument/2006/relationships/hyperlink" Target="https://www.dol.gov/newsroom/releases/ebsa/ebsa20200521" TargetMode="External"/><Relationship Id="rId6" Type="http://schemas.openxmlformats.org/officeDocument/2006/relationships/hyperlink" Target="https://www.aha.org/news/headline/2025-07-30-cms-announces-new-interoperability-initiative#:~:text=The%20Centers%20for%20Medicare%20&amp;%20Medicaid,with%20digital%20check%2Din%20method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prc.arkcase.com/portal/filings/139161" TargetMode="External"/><Relationship Id="rId4" Type="http://schemas.openxmlformats.org/officeDocument/2006/relationships/hyperlink" Target="https://prc.arkcase.com/portal/filings/139161"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1" Type="http://schemas.openxmlformats.org/officeDocument/2006/relationships/hyperlink" Target="mailto:ddamore@grayhairsoftware.com" TargetMode="External"/><Relationship Id="rId10" Type="http://schemas.openxmlformats.org/officeDocument/2006/relationships/hyperlink" Target="https://www.linkedin.com/in/deborah-damore-3654253/"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www.prc.gov/" TargetMode="External"/><Relationship Id="rId4" Type="http://schemas.openxmlformats.org/officeDocument/2006/relationships/hyperlink" Target="https://www.prc.gov/sites/default/files/rateauthority/Available-Rate-Authority-2-13-2026.pdf" TargetMode="External"/><Relationship Id="rId9" Type="http://schemas.openxmlformats.org/officeDocument/2006/relationships/hyperlink" Target="https://grayhairsoftware.com" TargetMode="External"/><Relationship Id="rId5" Type="http://schemas.openxmlformats.org/officeDocument/2006/relationships/hyperlink" Target="https://www.law.cornell.edu/uscode/text/39" TargetMode="External"/><Relationship Id="rId6" Type="http://schemas.openxmlformats.org/officeDocument/2006/relationships/hyperlink" Target="https://postalpro.usps.com/" TargetMode="External"/><Relationship Id="rId7" Type="http://schemas.openxmlformats.org/officeDocument/2006/relationships/hyperlink" Target="https://pe.usps.com/" TargetMode="External"/><Relationship Id="rId8" Type="http://schemas.openxmlformats.org/officeDocument/2006/relationships/hyperlink" Target="https://postalpro.usps.com/july-2026-release-overview"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1" Type="http://schemas.openxmlformats.org/officeDocument/2006/relationships/hyperlink" Target="https://www.bls.gov/cpi/" TargetMode="External"/><Relationship Id="rId10" Type="http://schemas.openxmlformats.org/officeDocument/2006/relationships/hyperlink" Target="https://prc.arkcase.com/portal/filings/138978" TargetMode="External"/><Relationship Id="rId12" Type="http://schemas.openxmlformats.org/officeDocument/2006/relationships/image" Target="../media/image16.gif"/><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9.jpg"/><Relationship Id="rId9" Type="http://schemas.openxmlformats.org/officeDocument/2006/relationships/image" Target="../media/image17.jpg"/><Relationship Id="rId5" Type="http://schemas.openxmlformats.org/officeDocument/2006/relationships/image" Target="../media/image12.jpg"/><Relationship Id="rId6" Type="http://schemas.openxmlformats.org/officeDocument/2006/relationships/image" Target="../media/image14.png"/><Relationship Id="rId7" Type="http://schemas.openxmlformats.org/officeDocument/2006/relationships/image" Target="../media/image13.jpg"/><Relationship Id="rId8"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type="title"/>
          </p:nvPr>
        </p:nvSpPr>
        <p:spPr>
          <a:xfrm>
            <a:off x="2277000" y="1570200"/>
            <a:ext cx="4590000" cy="21135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0" lang="en" sz="1800">
                <a:latin typeface="Arial"/>
                <a:ea typeface="Arial"/>
                <a:cs typeface="Arial"/>
                <a:sym typeface="Arial"/>
              </a:rPr>
              <a:t>Navigating the 2026-2027 Postal Shift: Stability, Strategy, and Savings</a:t>
            </a:r>
            <a:endParaRPr sz="4500"/>
          </a:p>
        </p:txBody>
      </p:sp>
      <p:sp>
        <p:nvSpPr>
          <p:cNvPr id="165" name="Google Shape;165;p25"/>
          <p:cNvSpPr txBox="1"/>
          <p:nvPr/>
        </p:nvSpPr>
        <p:spPr>
          <a:xfrm>
            <a:off x="839900" y="4952925"/>
            <a:ext cx="8059200" cy="12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Roboto"/>
                <a:ea typeface="Roboto"/>
                <a:cs typeface="Roboto"/>
                <a:sym typeface="Roboto"/>
              </a:rPr>
              <a:t>This information is the sole property of the presenter and not approved or endorsed by the USPS . This may not be shared without prior permission.</a:t>
            </a:r>
            <a:endParaRPr b="0" i="0" sz="700" u="none" cap="none" strike="noStrike">
              <a:solidFill>
                <a:schemeClr val="dk2"/>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4"/>
          <p:cNvSpPr txBox="1"/>
          <p:nvPr>
            <p:ph type="title"/>
          </p:nvPr>
        </p:nvSpPr>
        <p:spPr>
          <a:xfrm>
            <a:off x="1029450" y="122700"/>
            <a:ext cx="7085100" cy="53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Consumer Price Index </a:t>
            </a:r>
            <a:endParaRPr/>
          </a:p>
        </p:txBody>
      </p:sp>
      <p:sp>
        <p:nvSpPr>
          <p:cNvPr id="252" name="Google Shape;252;p34"/>
          <p:cNvSpPr txBox="1"/>
          <p:nvPr>
            <p:ph idx="2" type="subTitle"/>
          </p:nvPr>
        </p:nvSpPr>
        <p:spPr>
          <a:xfrm>
            <a:off x="1553225" y="595775"/>
            <a:ext cx="6658500" cy="382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Twelve Month Rolling Average</a:t>
            </a:r>
            <a:endParaRPr/>
          </a:p>
        </p:txBody>
      </p:sp>
      <p:pic>
        <p:nvPicPr>
          <p:cNvPr id="253" name="Google Shape;253;p34"/>
          <p:cNvPicPr preferRelativeResize="0"/>
          <p:nvPr/>
        </p:nvPicPr>
        <p:blipFill>
          <a:blip r:embed="rId3">
            <a:alphaModFix/>
          </a:blip>
          <a:stretch>
            <a:fillRect/>
          </a:stretch>
        </p:blipFill>
        <p:spPr>
          <a:xfrm>
            <a:off x="1502675" y="1037700"/>
            <a:ext cx="6611874" cy="3970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5"/>
          <p:cNvSpPr txBox="1"/>
          <p:nvPr/>
        </p:nvSpPr>
        <p:spPr>
          <a:xfrm>
            <a:off x="1244224" y="50425"/>
            <a:ext cx="71109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800"/>
              <a:buFont typeface="Arial"/>
              <a:buNone/>
            </a:pPr>
            <a:r>
              <a:rPr b="1" i="0" lang="en" sz="2900" u="none" cap="none" strike="noStrike">
                <a:solidFill>
                  <a:srgbClr val="000000"/>
                </a:solidFill>
                <a:latin typeface="Roboto"/>
                <a:ea typeface="Roboto"/>
                <a:cs typeface="Roboto"/>
                <a:sym typeface="Roboto"/>
              </a:rPr>
              <a:t>Understanding Density Factor</a:t>
            </a:r>
            <a:endParaRPr b="1" i="0" sz="2900" u="none" cap="none" strike="noStrike">
              <a:solidFill>
                <a:srgbClr val="000000"/>
              </a:solidFill>
              <a:latin typeface="Roboto"/>
              <a:ea typeface="Roboto"/>
              <a:cs typeface="Roboto"/>
              <a:sym typeface="Roboto"/>
            </a:endParaRPr>
          </a:p>
        </p:txBody>
      </p:sp>
      <p:sp>
        <p:nvSpPr>
          <p:cNvPr id="259" name="Google Shape;259;p35"/>
          <p:cNvSpPr txBox="1"/>
          <p:nvPr/>
        </p:nvSpPr>
        <p:spPr>
          <a:xfrm>
            <a:off x="749500" y="456150"/>
            <a:ext cx="8256900" cy="1928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The math behind the Density Factor is based on a simple but painful reality for the USPS: </a:t>
            </a:r>
            <a:r>
              <a:rPr b="1" i="0" lang="en" sz="1100" u="none" cap="none" strike="noStrike">
                <a:solidFill>
                  <a:schemeClr val="dk1"/>
                </a:solidFill>
                <a:latin typeface="Arial"/>
                <a:ea typeface="Arial"/>
                <a:cs typeface="Arial"/>
                <a:sym typeface="Arial"/>
              </a:rPr>
              <a:t>The number of delivery points (houses and businesses) increases every year, but the number of mail pieces decreases.</a:t>
            </a:r>
            <a:endParaRPr b="1" i="0" sz="1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rgbClr val="D41870"/>
              </a:buClr>
              <a:buSzPts val="1100"/>
              <a:buFont typeface="Arial"/>
              <a:buChar char="●"/>
            </a:pPr>
            <a:r>
              <a:rPr b="1" i="0" lang="en" sz="1100" u="none" cap="none" strike="noStrike">
                <a:solidFill>
                  <a:schemeClr val="dk1"/>
                </a:solidFill>
                <a:latin typeface="Arial"/>
                <a:ea typeface="Arial"/>
                <a:cs typeface="Arial"/>
                <a:sym typeface="Arial"/>
              </a:rPr>
              <a:t>Fixed Costs:</a:t>
            </a:r>
            <a:r>
              <a:rPr b="0" i="0" lang="en" sz="1100" u="none" cap="none" strike="noStrike">
                <a:solidFill>
                  <a:schemeClr val="dk1"/>
                </a:solidFill>
                <a:latin typeface="Arial"/>
                <a:ea typeface="Arial"/>
                <a:cs typeface="Arial"/>
                <a:sym typeface="Arial"/>
              </a:rPr>
              <a:t> The USPS has to drive to every house 6 days a week, regardless of whether they are delivering 10 letters or 1 letter. This "last mile" cost is mostly fixed.</a:t>
            </a:r>
            <a:endParaRPr b="0" i="0" sz="1100" u="none" cap="none" strike="noStrike">
              <a:solidFill>
                <a:schemeClr val="dk1"/>
              </a:solidFill>
              <a:latin typeface="Arial"/>
              <a:ea typeface="Arial"/>
              <a:cs typeface="Arial"/>
              <a:sym typeface="Arial"/>
            </a:endParaRPr>
          </a:p>
          <a:p>
            <a:pPr indent="-298450" lvl="1" marL="914400" marR="0" rtl="0" algn="l">
              <a:lnSpc>
                <a:spcPct val="115000"/>
              </a:lnSpc>
              <a:spcBef>
                <a:spcPts val="0"/>
              </a:spcBef>
              <a:spcAft>
                <a:spcPts val="0"/>
              </a:spcAft>
              <a:buClr>
                <a:srgbClr val="D6006D"/>
              </a:buClr>
              <a:buSzPts val="1100"/>
              <a:buChar char="○"/>
            </a:pPr>
            <a:r>
              <a:rPr b="1" i="0" lang="en" sz="1100" u="none" cap="none" strike="noStrike">
                <a:solidFill>
                  <a:srgbClr val="D6006D"/>
                </a:solidFill>
              </a:rPr>
              <a:t>Yearly the delivery points continue to grow approximately 1.5 m, while mail volume continues to decline. </a:t>
            </a:r>
            <a:endParaRPr b="1" i="0" sz="1100" u="none" cap="none" strike="noStrike">
              <a:solidFill>
                <a:srgbClr val="D6006D"/>
              </a:solidFill>
            </a:endParaRPr>
          </a:p>
          <a:p>
            <a:pPr indent="-298450" lvl="0" marL="457200" marR="0" rtl="0" algn="l">
              <a:lnSpc>
                <a:spcPct val="115000"/>
              </a:lnSpc>
              <a:spcBef>
                <a:spcPts val="0"/>
              </a:spcBef>
              <a:spcAft>
                <a:spcPts val="0"/>
              </a:spcAft>
              <a:buClr>
                <a:srgbClr val="D41870"/>
              </a:buClr>
              <a:buSzPts val="1100"/>
              <a:buFont typeface="Arial"/>
              <a:buChar char="●"/>
            </a:pPr>
            <a:r>
              <a:rPr b="1" i="0" lang="en" sz="1100" u="none" cap="none" strike="noStrike">
                <a:solidFill>
                  <a:schemeClr val="dk1"/>
                </a:solidFill>
                <a:latin typeface="Arial"/>
                <a:ea typeface="Arial"/>
                <a:cs typeface="Arial"/>
                <a:sym typeface="Arial"/>
              </a:rPr>
              <a:t>The Calculation:</a:t>
            </a:r>
            <a:r>
              <a:rPr b="0" i="0" lang="en" sz="1100" u="none" cap="none" strike="noStrike">
                <a:solidFill>
                  <a:schemeClr val="dk1"/>
                </a:solidFill>
                <a:latin typeface="Arial"/>
                <a:ea typeface="Arial"/>
                <a:cs typeface="Arial"/>
                <a:sym typeface="Arial"/>
              </a:rPr>
              <a:t> The "density" is measured as </a:t>
            </a:r>
            <a:r>
              <a:rPr b="1" i="0" lang="en" sz="1100" u="none" cap="none" strike="noStrike">
                <a:solidFill>
                  <a:schemeClr val="dk1"/>
                </a:solidFill>
                <a:latin typeface="Arial"/>
                <a:ea typeface="Arial"/>
                <a:cs typeface="Arial"/>
                <a:sym typeface="Arial"/>
              </a:rPr>
              <a:t>Volume ÷ Delivery Points</a:t>
            </a:r>
            <a:r>
              <a:rPr b="0" i="0" lang="en" sz="1100" u="none" cap="none" strike="noStrike">
                <a:solidFill>
                  <a:schemeClr val="dk1"/>
                </a:solidFill>
                <a:latin typeface="Arial"/>
                <a:ea typeface="Arial"/>
                <a:cs typeface="Arial"/>
                <a:sym typeface="Arial"/>
              </a:rPr>
              <a:t>.</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rgbClr val="D41870"/>
              </a:buClr>
              <a:buSzPts val="1100"/>
              <a:buFont typeface="Arial"/>
              <a:buChar char="●"/>
            </a:pPr>
            <a:r>
              <a:rPr b="1" i="0" lang="en" sz="1100" u="none" cap="none" strike="noStrike">
                <a:solidFill>
                  <a:schemeClr val="dk1"/>
                </a:solidFill>
                <a:latin typeface="Arial"/>
                <a:ea typeface="Arial"/>
                <a:cs typeface="Arial"/>
                <a:sym typeface="Arial"/>
              </a:rPr>
              <a:t>The Impact:</a:t>
            </a:r>
            <a:r>
              <a:rPr b="0" i="0" lang="en" sz="1100" u="none" cap="none" strike="noStrike">
                <a:solidFill>
                  <a:schemeClr val="dk1"/>
                </a:solidFill>
                <a:latin typeface="Arial"/>
                <a:ea typeface="Arial"/>
                <a:cs typeface="Arial"/>
                <a:sym typeface="Arial"/>
              </a:rPr>
              <a:t> If the density drops (meaning there is less mail per mailbox), the USPS is legally allowed to increase prices by a calculated percentage to cover the higher "per-piece" cost of delivery</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p:txBody>
      </p:sp>
      <p:pic>
        <p:nvPicPr>
          <p:cNvPr id="260" name="Google Shape;260;p35"/>
          <p:cNvPicPr preferRelativeResize="0"/>
          <p:nvPr/>
        </p:nvPicPr>
        <p:blipFill rotWithShape="1">
          <a:blip r:embed="rId3">
            <a:alphaModFix/>
          </a:blip>
          <a:srcRect b="0" l="0" r="0" t="0"/>
          <a:stretch/>
        </p:blipFill>
        <p:spPr>
          <a:xfrm>
            <a:off x="749500" y="2384250"/>
            <a:ext cx="8325399" cy="2614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6"/>
          <p:cNvSpPr txBox="1"/>
          <p:nvPr/>
        </p:nvSpPr>
        <p:spPr>
          <a:xfrm>
            <a:off x="945125" y="118475"/>
            <a:ext cx="7701000" cy="431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800"/>
              <a:buFont typeface="Arial"/>
              <a:buNone/>
            </a:pPr>
            <a:r>
              <a:rPr b="1" i="0" lang="en" sz="2800" u="none" cap="none" strike="noStrike">
                <a:solidFill>
                  <a:srgbClr val="000000"/>
                </a:solidFill>
                <a:latin typeface="Roboto"/>
                <a:ea typeface="Roboto"/>
                <a:cs typeface="Roboto"/>
                <a:sym typeface="Roboto"/>
              </a:rPr>
              <a:t>Understanding </a:t>
            </a:r>
            <a:r>
              <a:rPr b="1" lang="en" sz="2800">
                <a:latin typeface="Roboto"/>
                <a:ea typeface="Roboto"/>
                <a:cs typeface="Roboto"/>
                <a:sym typeface="Roboto"/>
              </a:rPr>
              <a:t>Additional Claimed Cap</a:t>
            </a:r>
            <a:r>
              <a:rPr b="1" lang="en" sz="2400">
                <a:latin typeface="Roboto"/>
                <a:ea typeface="Roboto"/>
                <a:cs typeface="Roboto"/>
                <a:sym typeface="Roboto"/>
              </a:rPr>
              <a:t> - </a:t>
            </a:r>
            <a:r>
              <a:rPr b="1" lang="en" sz="2200">
                <a:latin typeface="Roboto"/>
                <a:ea typeface="Roboto"/>
                <a:cs typeface="Roboto"/>
                <a:sym typeface="Roboto"/>
              </a:rPr>
              <a:t>Gray bar</a:t>
            </a:r>
            <a:endParaRPr b="1" i="0" sz="2200" u="none" cap="none" strike="noStrike">
              <a:solidFill>
                <a:srgbClr val="000000"/>
              </a:solidFill>
              <a:latin typeface="Roboto"/>
              <a:ea typeface="Roboto"/>
              <a:cs typeface="Roboto"/>
              <a:sym typeface="Roboto"/>
            </a:endParaRPr>
          </a:p>
        </p:txBody>
      </p:sp>
      <p:sp>
        <p:nvSpPr>
          <p:cNvPr id="266" name="Google Shape;266;p36"/>
          <p:cNvSpPr txBox="1"/>
          <p:nvPr/>
        </p:nvSpPr>
        <p:spPr>
          <a:xfrm>
            <a:off x="657300" y="920075"/>
            <a:ext cx="8486700" cy="40791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15000"/>
              </a:lnSpc>
              <a:spcBef>
                <a:spcPts val="0"/>
              </a:spcBef>
              <a:spcAft>
                <a:spcPts val="0"/>
              </a:spcAft>
              <a:buClr>
                <a:srgbClr val="D41870"/>
              </a:buClr>
              <a:buSzPts val="1100"/>
              <a:buChar char="●"/>
            </a:pPr>
            <a:r>
              <a:rPr lang="en" sz="1100">
                <a:solidFill>
                  <a:schemeClr val="dk1"/>
                </a:solidFill>
              </a:rPr>
              <a:t>With </a:t>
            </a:r>
            <a:r>
              <a:rPr b="1" lang="en" sz="1100">
                <a:solidFill>
                  <a:schemeClr val="dk1"/>
                </a:solidFill>
              </a:rPr>
              <a:t>each rate filing </a:t>
            </a:r>
            <a:r>
              <a:rPr lang="en" sz="1100">
                <a:solidFill>
                  <a:schemeClr val="dk1"/>
                </a:solidFill>
              </a:rPr>
              <a:t>the USPS under current regulations has a Price Cap, that cap includes: CPI and the </a:t>
            </a:r>
            <a:r>
              <a:rPr lang="en" sz="1100">
                <a:solidFill>
                  <a:schemeClr val="dk1"/>
                </a:solidFill>
              </a:rPr>
              <a:t>additional</a:t>
            </a:r>
            <a:r>
              <a:rPr lang="en" sz="1100">
                <a:solidFill>
                  <a:schemeClr val="dk1"/>
                </a:solidFill>
              </a:rPr>
              <a:t> rate factors of Density and Non-Compensatory.  </a:t>
            </a:r>
            <a:endParaRPr sz="1100">
              <a:solidFill>
                <a:schemeClr val="dk1"/>
              </a:solidFill>
            </a:endParaRPr>
          </a:p>
          <a:p>
            <a:pPr indent="-298450" lvl="1" marL="914400" marR="0" rtl="0" algn="l">
              <a:lnSpc>
                <a:spcPct val="115000"/>
              </a:lnSpc>
              <a:spcBef>
                <a:spcPts val="0"/>
              </a:spcBef>
              <a:spcAft>
                <a:spcPts val="0"/>
              </a:spcAft>
              <a:buClr>
                <a:srgbClr val="D41870"/>
              </a:buClr>
              <a:buSzPts val="1100"/>
              <a:buChar char="○"/>
            </a:pPr>
            <a:r>
              <a:rPr b="1" lang="en" sz="1100">
                <a:solidFill>
                  <a:srgbClr val="D41870"/>
                </a:solidFill>
              </a:rPr>
              <a:t>Once that </a:t>
            </a:r>
            <a:r>
              <a:rPr b="1" lang="en" sz="1100" u="sng">
                <a:solidFill>
                  <a:srgbClr val="D41870"/>
                </a:solidFill>
              </a:rPr>
              <a:t>total amount</a:t>
            </a:r>
            <a:r>
              <a:rPr b="1" lang="en" sz="1100">
                <a:solidFill>
                  <a:srgbClr val="D41870"/>
                </a:solidFill>
              </a:rPr>
              <a:t> is </a:t>
            </a:r>
            <a:r>
              <a:rPr b="1" lang="en" sz="1100">
                <a:solidFill>
                  <a:srgbClr val="D41870"/>
                </a:solidFill>
              </a:rPr>
              <a:t>calculated</a:t>
            </a:r>
            <a:r>
              <a:rPr b="1" lang="en" sz="1100">
                <a:solidFill>
                  <a:srgbClr val="D41870"/>
                </a:solidFill>
              </a:rPr>
              <a:t> the change in revenue received should average to that amount.  </a:t>
            </a:r>
            <a:endParaRPr b="1" sz="1100">
              <a:solidFill>
                <a:srgbClr val="D41870"/>
              </a:solidFill>
            </a:endParaRPr>
          </a:p>
          <a:p>
            <a:pPr indent="-298450" lvl="1" marL="914400" marR="0" rtl="0" algn="l">
              <a:lnSpc>
                <a:spcPct val="115000"/>
              </a:lnSpc>
              <a:spcBef>
                <a:spcPts val="0"/>
              </a:spcBef>
              <a:spcAft>
                <a:spcPts val="0"/>
              </a:spcAft>
              <a:buClr>
                <a:srgbClr val="D41870"/>
              </a:buClr>
              <a:buSzPts val="1100"/>
              <a:buChar char="○"/>
            </a:pPr>
            <a:r>
              <a:rPr b="1" lang="en" sz="1100">
                <a:solidFill>
                  <a:srgbClr val="D41870"/>
                </a:solidFill>
              </a:rPr>
              <a:t>When USPS sets price cells (e.g. 5-D Letters, MxdADC Flats) at the total cap space, and mailers use incentives and promotions the final net postage paid is lower than the total cap, so USPS </a:t>
            </a:r>
            <a:r>
              <a:rPr b="1" lang="en" sz="1100" u="sng">
                <a:solidFill>
                  <a:srgbClr val="D41870"/>
                </a:solidFill>
              </a:rPr>
              <a:t>does not realize</a:t>
            </a:r>
            <a:r>
              <a:rPr b="1" lang="en" sz="1100">
                <a:solidFill>
                  <a:srgbClr val="D41870"/>
                </a:solidFill>
              </a:rPr>
              <a:t> that postage increase amount. </a:t>
            </a:r>
            <a:endParaRPr b="1" sz="1100">
              <a:solidFill>
                <a:srgbClr val="D41870"/>
              </a:solidFill>
            </a:endParaRPr>
          </a:p>
          <a:p>
            <a:pPr indent="0" lvl="0" marL="914400" marR="0" rtl="0" algn="l">
              <a:lnSpc>
                <a:spcPct val="115000"/>
              </a:lnSpc>
              <a:spcBef>
                <a:spcPts val="0"/>
              </a:spcBef>
              <a:spcAft>
                <a:spcPts val="0"/>
              </a:spcAft>
              <a:buNone/>
            </a:pPr>
            <a:r>
              <a:t/>
            </a:r>
            <a:endParaRPr b="1" sz="1100">
              <a:solidFill>
                <a:srgbClr val="D41870"/>
              </a:solidFill>
            </a:endParaRPr>
          </a:p>
          <a:p>
            <a:pPr indent="-298450" lvl="0" marL="457200" marR="0" rtl="0" algn="l">
              <a:lnSpc>
                <a:spcPct val="115000"/>
              </a:lnSpc>
              <a:spcBef>
                <a:spcPts val="0"/>
              </a:spcBef>
              <a:spcAft>
                <a:spcPts val="0"/>
              </a:spcAft>
              <a:buClr>
                <a:srgbClr val="D41870"/>
              </a:buClr>
              <a:buSzPts val="1100"/>
              <a:buChar char="●"/>
            </a:pPr>
            <a:r>
              <a:rPr lang="en" sz="1100">
                <a:solidFill>
                  <a:schemeClr val="dk1"/>
                </a:solidFill>
              </a:rPr>
              <a:t>If the total dollar value of promotions, discounts, and incentives are the same as the prior year, then the gray bar would be </a:t>
            </a:r>
            <a:r>
              <a:rPr b="1" lang="en" sz="1100">
                <a:solidFill>
                  <a:schemeClr val="dk1"/>
                </a:solidFill>
              </a:rPr>
              <a:t>0%</a:t>
            </a:r>
            <a:endParaRPr b="1" sz="1100">
              <a:solidFill>
                <a:schemeClr val="dk1"/>
              </a:solidFill>
            </a:endParaRPr>
          </a:p>
          <a:p>
            <a:pPr indent="-298450" lvl="1" marL="914400" marR="0" rtl="0" algn="l">
              <a:lnSpc>
                <a:spcPct val="115000"/>
              </a:lnSpc>
              <a:spcBef>
                <a:spcPts val="0"/>
              </a:spcBef>
              <a:spcAft>
                <a:spcPts val="0"/>
              </a:spcAft>
              <a:buClr>
                <a:srgbClr val="D41870"/>
              </a:buClr>
              <a:buSzPts val="1100"/>
              <a:buChar char="○"/>
            </a:pPr>
            <a:r>
              <a:rPr b="1" lang="en" sz="1100">
                <a:solidFill>
                  <a:srgbClr val="D41870"/>
                </a:solidFill>
              </a:rPr>
              <a:t>If the value is less than last year, then the gray bar will be negative.  Otherwise it will be positive.  </a:t>
            </a:r>
            <a:endParaRPr b="1" sz="1100">
              <a:solidFill>
                <a:srgbClr val="D41870"/>
              </a:solidFill>
            </a:endParaRPr>
          </a:p>
          <a:p>
            <a:pPr indent="-298450" lvl="1" marL="914400" marR="0" rtl="0" algn="l">
              <a:lnSpc>
                <a:spcPct val="115000"/>
              </a:lnSpc>
              <a:spcBef>
                <a:spcPts val="0"/>
              </a:spcBef>
              <a:spcAft>
                <a:spcPts val="0"/>
              </a:spcAft>
              <a:buClr>
                <a:srgbClr val="D41870"/>
              </a:buClr>
              <a:buSzPts val="1100"/>
              <a:buChar char="○"/>
            </a:pPr>
            <a:r>
              <a:rPr b="1" lang="en" sz="1100">
                <a:solidFill>
                  <a:srgbClr val="D41870"/>
                </a:solidFill>
              </a:rPr>
              <a:t>The current projection considers the estimated effect of the Mail Growth Incentive program and Promotions/Incentives, with the value of 2025 relative to 2024.</a:t>
            </a:r>
            <a:endParaRPr b="1" sz="1100">
              <a:solidFill>
                <a:srgbClr val="D41870"/>
              </a:solidFill>
            </a:endParaRPr>
          </a:p>
          <a:p>
            <a:pPr indent="-298450" lvl="2" marL="1371600" marR="0" rtl="0" algn="l">
              <a:lnSpc>
                <a:spcPct val="115000"/>
              </a:lnSpc>
              <a:spcBef>
                <a:spcPts val="0"/>
              </a:spcBef>
              <a:spcAft>
                <a:spcPts val="0"/>
              </a:spcAft>
              <a:buClr>
                <a:schemeClr val="dk1"/>
              </a:buClr>
              <a:buSzPts val="1100"/>
              <a:buChar char="■"/>
            </a:pPr>
            <a:r>
              <a:rPr lang="en" sz="1100">
                <a:solidFill>
                  <a:schemeClr val="dk1"/>
                </a:solidFill>
              </a:rPr>
              <a:t>First-Class gray bar is currently </a:t>
            </a:r>
            <a:r>
              <a:rPr b="1" lang="en" sz="1100">
                <a:solidFill>
                  <a:schemeClr val="dk1"/>
                </a:solidFill>
              </a:rPr>
              <a:t>+0.2% (may change slightly before April filing)</a:t>
            </a:r>
            <a:endParaRPr b="1" sz="1100">
              <a:solidFill>
                <a:schemeClr val="dk1"/>
              </a:solidFill>
            </a:endParaRPr>
          </a:p>
          <a:p>
            <a:pPr indent="-298450" lvl="2" marL="1371600" marR="0" rtl="0" algn="l">
              <a:lnSpc>
                <a:spcPct val="115000"/>
              </a:lnSpc>
              <a:spcBef>
                <a:spcPts val="0"/>
              </a:spcBef>
              <a:spcAft>
                <a:spcPts val="0"/>
              </a:spcAft>
              <a:buClr>
                <a:schemeClr val="dk1"/>
              </a:buClr>
              <a:buSzPts val="1100"/>
              <a:buChar char="■"/>
            </a:pPr>
            <a:r>
              <a:rPr lang="en" sz="1100">
                <a:solidFill>
                  <a:schemeClr val="dk1"/>
                </a:solidFill>
              </a:rPr>
              <a:t>Marketing Mail gray bar is currently </a:t>
            </a:r>
            <a:r>
              <a:rPr b="1" lang="en" sz="1100">
                <a:solidFill>
                  <a:schemeClr val="dk1"/>
                </a:solidFill>
              </a:rPr>
              <a:t>+0.9%</a:t>
            </a:r>
            <a:r>
              <a:rPr b="1" lang="en" sz="1100">
                <a:solidFill>
                  <a:schemeClr val="dk1"/>
                </a:solidFill>
              </a:rPr>
              <a:t>(may change slightly before April filing)</a:t>
            </a:r>
            <a:endParaRPr b="1" sz="1100">
              <a:solidFill>
                <a:schemeClr val="dk1"/>
              </a:solidFill>
            </a:endParaRPr>
          </a:p>
          <a:p>
            <a:pPr indent="0" lvl="0" marL="0" marR="0" rtl="0" algn="l">
              <a:lnSpc>
                <a:spcPct val="115000"/>
              </a:lnSpc>
              <a:spcBef>
                <a:spcPts val="0"/>
              </a:spcBef>
              <a:spcAft>
                <a:spcPts val="0"/>
              </a:spcAft>
              <a:buClr>
                <a:srgbClr val="000000"/>
              </a:buClr>
              <a:buSzPts val="1100"/>
              <a:buFont typeface="Arial"/>
              <a:buNone/>
            </a:pPr>
            <a:r>
              <a:t/>
            </a:r>
            <a:endParaRPr sz="1100">
              <a:solidFill>
                <a:schemeClr val="dk1"/>
              </a:solidFill>
            </a:endParaRPr>
          </a:p>
          <a:p>
            <a:pPr indent="-298450" lvl="0" marL="457200" rtl="0" algn="l">
              <a:lnSpc>
                <a:spcPct val="115000"/>
              </a:lnSpc>
              <a:spcBef>
                <a:spcPts val="0"/>
              </a:spcBef>
              <a:spcAft>
                <a:spcPts val="0"/>
              </a:spcAft>
              <a:buClr>
                <a:srgbClr val="D41870"/>
              </a:buClr>
              <a:buSzPts val="1100"/>
              <a:buChar char="●"/>
            </a:pPr>
            <a:r>
              <a:rPr lang="en" sz="1100">
                <a:solidFill>
                  <a:schemeClr val="dk1"/>
                </a:solidFill>
              </a:rPr>
              <a:t>For the </a:t>
            </a:r>
            <a:r>
              <a:rPr b="1" lang="en" sz="1100">
                <a:solidFill>
                  <a:schemeClr val="dk1"/>
                </a:solidFill>
              </a:rPr>
              <a:t>July 2025 increase,</a:t>
            </a:r>
            <a:r>
              <a:rPr lang="en" sz="1100">
                <a:solidFill>
                  <a:schemeClr val="dk1"/>
                </a:solidFill>
              </a:rPr>
              <a:t> USPS paid out </a:t>
            </a:r>
            <a:r>
              <a:rPr b="1" lang="en" sz="1100">
                <a:solidFill>
                  <a:schemeClr val="dk1"/>
                </a:solidFill>
              </a:rPr>
              <a:t>$500 Million</a:t>
            </a:r>
            <a:r>
              <a:rPr lang="en" sz="1100">
                <a:solidFill>
                  <a:schemeClr val="dk1"/>
                </a:solidFill>
              </a:rPr>
              <a:t> in Mail Growth Incentives (MGI) from the 2024 Incentive as well as promotions, this was higher than any other year - so the gray bar was </a:t>
            </a:r>
            <a:r>
              <a:rPr b="1" lang="en" sz="1100">
                <a:solidFill>
                  <a:schemeClr val="dk1"/>
                </a:solidFill>
              </a:rPr>
              <a:t>0.715%</a:t>
            </a:r>
            <a:r>
              <a:rPr lang="en" sz="1100">
                <a:solidFill>
                  <a:schemeClr val="dk1"/>
                </a:solidFill>
              </a:rPr>
              <a:t> for First-Class and </a:t>
            </a:r>
            <a:r>
              <a:rPr b="1" lang="en" sz="1100">
                <a:solidFill>
                  <a:schemeClr val="dk1"/>
                </a:solidFill>
              </a:rPr>
              <a:t>3.015%</a:t>
            </a:r>
            <a:r>
              <a:rPr lang="en" sz="1100">
                <a:solidFill>
                  <a:schemeClr val="dk1"/>
                </a:solidFill>
              </a:rPr>
              <a:t> for Marketing Mail.</a:t>
            </a:r>
            <a:endParaRPr sz="1100">
              <a:solidFill>
                <a:schemeClr val="dk1"/>
              </a:solidFill>
            </a:endParaRPr>
          </a:p>
          <a:p>
            <a:pPr indent="-298450" lvl="1" marL="914400" rtl="0" algn="l">
              <a:lnSpc>
                <a:spcPct val="115000"/>
              </a:lnSpc>
              <a:spcBef>
                <a:spcPts val="0"/>
              </a:spcBef>
              <a:spcAft>
                <a:spcPts val="0"/>
              </a:spcAft>
              <a:buClr>
                <a:srgbClr val="D41870"/>
              </a:buClr>
              <a:buSzPts val="1100"/>
              <a:buChar char="○"/>
            </a:pPr>
            <a:r>
              <a:rPr b="1" lang="en" sz="1100">
                <a:solidFill>
                  <a:srgbClr val="D41870"/>
                </a:solidFill>
              </a:rPr>
              <a:t>The amount paid out for the 2025 MGI is </a:t>
            </a:r>
            <a:r>
              <a:rPr b="1" lang="en" sz="1100" u="sng">
                <a:solidFill>
                  <a:srgbClr val="D41870"/>
                </a:solidFill>
              </a:rPr>
              <a:t>comparable</a:t>
            </a:r>
            <a:r>
              <a:rPr b="1" lang="en" sz="1100" u="sng">
                <a:solidFill>
                  <a:srgbClr val="D41870"/>
                </a:solidFill>
              </a:rPr>
              <a:t> to slightly lower,</a:t>
            </a:r>
            <a:r>
              <a:rPr b="1" lang="en" sz="1100">
                <a:solidFill>
                  <a:srgbClr val="D41870"/>
                </a:solidFill>
              </a:rPr>
              <a:t> so that ‘additional cap’ is not as large.</a:t>
            </a:r>
            <a:endParaRPr b="1" sz="1100">
              <a:solidFill>
                <a:srgbClr val="D41870"/>
              </a:solidFill>
            </a:endParaRPr>
          </a:p>
          <a:p>
            <a:pPr indent="-298450" lvl="1" marL="914400" rtl="0" algn="l">
              <a:lnSpc>
                <a:spcPct val="115000"/>
              </a:lnSpc>
              <a:spcBef>
                <a:spcPts val="0"/>
              </a:spcBef>
              <a:spcAft>
                <a:spcPts val="0"/>
              </a:spcAft>
              <a:buClr>
                <a:srgbClr val="D41870"/>
              </a:buClr>
              <a:buSzPts val="1100"/>
              <a:buChar char="○"/>
            </a:pPr>
            <a:r>
              <a:rPr b="1" lang="en" sz="1100" u="sng">
                <a:solidFill>
                  <a:srgbClr val="D41870"/>
                </a:solidFill>
              </a:rPr>
              <a:t>Add-Ons were first used</a:t>
            </a:r>
            <a:r>
              <a:rPr b="1" lang="en" sz="1100">
                <a:solidFill>
                  <a:srgbClr val="D41870"/>
                </a:solidFill>
              </a:rPr>
              <a:t> in promotions and added the new space.  </a:t>
            </a:r>
            <a:endParaRPr b="1" sz="1100">
              <a:solidFill>
                <a:srgbClr val="D41870"/>
              </a:solidFill>
            </a:endParaRPr>
          </a:p>
          <a:p>
            <a:pPr indent="0" lvl="0" marL="0" marR="0" rtl="0" algn="l">
              <a:lnSpc>
                <a:spcPct val="115000"/>
              </a:lnSpc>
              <a:spcBef>
                <a:spcPts val="0"/>
              </a:spcBef>
              <a:spcAft>
                <a:spcPts val="0"/>
              </a:spcAft>
              <a:buClr>
                <a:srgbClr val="000000"/>
              </a:buClr>
              <a:buSzPts val="1100"/>
              <a:buFont typeface="Arial"/>
              <a:buNone/>
            </a:pPr>
            <a:r>
              <a:t/>
            </a:r>
            <a:endParaRPr b="1" i="0" sz="1100" u="none" cap="none" strike="noStrike">
              <a:solidFill>
                <a:schemeClr val="dk1"/>
              </a:solidFill>
              <a:latin typeface="Arial"/>
              <a:ea typeface="Arial"/>
              <a:cs typeface="Arial"/>
              <a:sym typeface="Arial"/>
            </a:endParaRPr>
          </a:p>
          <a:p>
            <a:pPr indent="0" lvl="0" marL="457200" marR="0" rtl="0" algn="l">
              <a:lnSpc>
                <a:spcPct val="115000"/>
              </a:lnSpc>
              <a:spcBef>
                <a:spcPts val="0"/>
              </a:spcBef>
              <a:spcAft>
                <a:spcPts val="0"/>
              </a:spcAft>
              <a:buNone/>
            </a:pPr>
            <a:r>
              <a:t/>
            </a:r>
            <a:endParaRPr b="1" i="0" sz="11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7"/>
          <p:cNvSpPr txBox="1"/>
          <p:nvPr/>
        </p:nvSpPr>
        <p:spPr>
          <a:xfrm>
            <a:off x="1083200" y="122189"/>
            <a:ext cx="78159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800"/>
              <a:buFont typeface="Arial"/>
              <a:buNone/>
            </a:pPr>
            <a:r>
              <a:rPr b="1" i="0" lang="en" sz="3000" u="none" cap="none" strike="noStrike">
                <a:solidFill>
                  <a:srgbClr val="000000"/>
                </a:solidFill>
                <a:latin typeface="Roboto"/>
                <a:ea typeface="Roboto"/>
                <a:cs typeface="Roboto"/>
                <a:sym typeface="Roboto"/>
              </a:rPr>
              <a:t>Workshare Discount Components</a:t>
            </a:r>
            <a:endParaRPr b="1" i="0" sz="3000" u="none" cap="none" strike="noStrike">
              <a:solidFill>
                <a:srgbClr val="000000"/>
              </a:solidFill>
              <a:latin typeface="Roboto"/>
              <a:ea typeface="Roboto"/>
              <a:cs typeface="Roboto"/>
              <a:sym typeface="Roboto"/>
            </a:endParaRPr>
          </a:p>
        </p:txBody>
      </p:sp>
      <p:sp>
        <p:nvSpPr>
          <p:cNvPr id="272" name="Google Shape;272;p37"/>
          <p:cNvSpPr txBox="1"/>
          <p:nvPr/>
        </p:nvSpPr>
        <p:spPr>
          <a:xfrm>
            <a:off x="737650" y="648525"/>
            <a:ext cx="8256900" cy="43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100" u="none" cap="none" strike="noStrike">
                <a:solidFill>
                  <a:schemeClr val="dk1"/>
                </a:solidFill>
                <a:latin typeface="Arial"/>
                <a:ea typeface="Arial"/>
                <a:cs typeface="Arial"/>
                <a:sym typeface="Arial"/>
              </a:rPr>
              <a:t>Workshare discounts</a:t>
            </a:r>
            <a:r>
              <a:rPr b="0" i="0" lang="en" sz="1100" u="none" cap="none" strike="noStrike">
                <a:solidFill>
                  <a:schemeClr val="dk1"/>
                </a:solidFill>
                <a:latin typeface="Arial"/>
                <a:ea typeface="Arial"/>
                <a:cs typeface="Arial"/>
                <a:sym typeface="Arial"/>
              </a:rPr>
              <a:t> are typically, but not exclusively, less than or equal to the cost avoidance estimates measured by the Postal Service.</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sz="1100">
              <a:solidFill>
                <a:schemeClr val="dk1"/>
              </a:solidFill>
            </a:endParaRPr>
          </a:p>
          <a:p>
            <a:pPr indent="-292100" lvl="0" marL="457200" marR="0" rtl="0" algn="l">
              <a:lnSpc>
                <a:spcPct val="100000"/>
              </a:lnSpc>
              <a:spcBef>
                <a:spcPts val="0"/>
              </a:spcBef>
              <a:spcAft>
                <a:spcPts val="0"/>
              </a:spcAft>
              <a:buClr>
                <a:srgbClr val="D41870"/>
              </a:buClr>
              <a:buSzPts val="1000"/>
              <a:buFont typeface="Arial"/>
              <a:buChar char="●"/>
            </a:pPr>
            <a:r>
              <a:rPr b="1" i="0" lang="en" sz="1100" u="none" cap="none" strike="noStrike">
                <a:solidFill>
                  <a:srgbClr val="D41870"/>
                </a:solidFill>
              </a:rPr>
              <a:t>Workshare discounts are mandated (with a few exceptions) to be in the band of </a:t>
            </a:r>
            <a:r>
              <a:rPr b="1" i="0" lang="en" sz="1100" u="sng" cap="none" strike="noStrike">
                <a:solidFill>
                  <a:srgbClr val="D41870"/>
                </a:solidFill>
              </a:rPr>
              <a:t>85% - 100% passthrough.</a:t>
            </a:r>
            <a:endParaRPr b="1" i="0" sz="1100" u="sng" cap="none" strike="noStrike">
              <a:solidFill>
                <a:srgbClr val="D41870"/>
              </a:solidFill>
            </a:endParaRPr>
          </a:p>
          <a:p>
            <a:pPr indent="0" lvl="0" marL="457200" marR="0" rtl="0" algn="l">
              <a:lnSpc>
                <a:spcPct val="100000"/>
              </a:lnSpc>
              <a:spcBef>
                <a:spcPts val="0"/>
              </a:spcBef>
              <a:spcAft>
                <a:spcPts val="0"/>
              </a:spcAft>
              <a:buClr>
                <a:srgbClr val="000000"/>
              </a:buClr>
              <a:buSzPts val="12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100" u="none" cap="none" strike="noStrike">
                <a:solidFill>
                  <a:schemeClr val="dk1"/>
                </a:solidFill>
                <a:latin typeface="Arial"/>
                <a:ea typeface="Arial"/>
                <a:cs typeface="Arial"/>
                <a:sym typeface="Arial"/>
              </a:rPr>
              <a:t>Cost Avoidance</a:t>
            </a:r>
            <a:r>
              <a:rPr b="0" i="0" lang="en" sz="1100" u="none" cap="none" strike="noStrike">
                <a:solidFill>
                  <a:schemeClr val="dk1"/>
                </a:solidFill>
                <a:latin typeface="Arial"/>
                <a:ea typeface="Arial"/>
                <a:cs typeface="Arial"/>
                <a:sym typeface="Arial"/>
              </a:rPr>
              <a:t> is costs the USPS avoids by mailers performing worksharing activities, such as presorting and preparing the mail by zip code, barcoding, and entering mail at a USPS facility that is closer to the final destination of the mail.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100" u="none" cap="none" strike="noStrike">
                <a:solidFill>
                  <a:schemeClr val="dk1"/>
                </a:solidFill>
                <a:latin typeface="Arial"/>
                <a:ea typeface="Arial"/>
                <a:cs typeface="Arial"/>
                <a:sym typeface="Arial"/>
              </a:rPr>
              <a:t>Passthrough</a:t>
            </a:r>
            <a:r>
              <a:rPr b="0" i="0" lang="en" sz="1100" u="none" cap="none" strike="noStrike">
                <a:solidFill>
                  <a:schemeClr val="dk1"/>
                </a:solidFill>
                <a:latin typeface="Arial"/>
                <a:ea typeface="Arial"/>
                <a:cs typeface="Arial"/>
                <a:sym typeface="Arial"/>
              </a:rPr>
              <a:t> is the dollar amount the USPS calculates as its costs to process and deliver a specific product.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100" u="none" cap="none" strike="noStrike">
                <a:solidFill>
                  <a:schemeClr val="dk1"/>
                </a:solidFill>
                <a:latin typeface="Arial"/>
                <a:ea typeface="Arial"/>
                <a:cs typeface="Arial"/>
                <a:sym typeface="Arial"/>
              </a:rPr>
              <a:t>When the estimated reduction in USPS revenues equal the estimated reduction in USPS costs it is considered a “100% passthrough”. That is, the full amount of whatever USPS is expected to save will be passed along to the mailer via the worksharing discount.</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sz="1100">
              <a:solidFill>
                <a:schemeClr val="dk1"/>
              </a:solidFill>
            </a:endParaRPr>
          </a:p>
          <a:p>
            <a:pPr indent="-292100" lvl="0" marL="457200" marR="0" rtl="0" algn="l">
              <a:lnSpc>
                <a:spcPct val="100000"/>
              </a:lnSpc>
              <a:spcBef>
                <a:spcPts val="0"/>
              </a:spcBef>
              <a:spcAft>
                <a:spcPts val="0"/>
              </a:spcAft>
              <a:buClr>
                <a:srgbClr val="D41870"/>
              </a:buClr>
              <a:buSzPts val="1000"/>
              <a:buFont typeface="Arial"/>
              <a:buChar char="●"/>
            </a:pPr>
            <a:r>
              <a:rPr b="1" i="0" lang="en" sz="1100" u="none" cap="none" strike="noStrike">
                <a:solidFill>
                  <a:srgbClr val="D41870"/>
                </a:solidFill>
              </a:rPr>
              <a:t>When a passthrough </a:t>
            </a:r>
            <a:r>
              <a:rPr b="1" i="0" lang="en" sz="1100" u="sng" cap="none" strike="noStrike">
                <a:solidFill>
                  <a:srgbClr val="D41870"/>
                </a:solidFill>
              </a:rPr>
              <a:t>shows over 100% </a:t>
            </a:r>
            <a:r>
              <a:rPr b="1" i="0" lang="en" sz="1100" u="none" cap="none" strike="noStrike">
                <a:solidFill>
                  <a:srgbClr val="D41870"/>
                </a:solidFill>
              </a:rPr>
              <a:t>the USPS is traditionally mandated by the PRC to </a:t>
            </a:r>
            <a:r>
              <a:rPr b="1" i="0" lang="en" sz="1100" u="sng" cap="none" strike="noStrike">
                <a:solidFill>
                  <a:srgbClr val="D41870"/>
                </a:solidFill>
              </a:rPr>
              <a:t>reduce the workshare </a:t>
            </a:r>
            <a:r>
              <a:rPr b="1" i="0" lang="en" sz="1100" u="none" cap="none" strike="noStrike">
                <a:solidFill>
                  <a:srgbClr val="D41870"/>
                </a:solidFill>
              </a:rPr>
              <a:t>discount unless they can show it is needed for operational efficiency, or doing so would create such rate shock to be damaging to the mailing industry.</a:t>
            </a:r>
            <a:endParaRPr b="1" i="0" sz="1100" u="none" cap="none" strike="noStrike">
              <a:solidFill>
                <a:srgbClr val="D41870"/>
              </a:solidFill>
            </a:endParaRPr>
          </a:p>
          <a:p>
            <a:pPr indent="-292100" lvl="0" marL="457200" marR="0" rtl="0" algn="l">
              <a:lnSpc>
                <a:spcPct val="100000"/>
              </a:lnSpc>
              <a:spcBef>
                <a:spcPts val="0"/>
              </a:spcBef>
              <a:spcAft>
                <a:spcPts val="0"/>
              </a:spcAft>
              <a:buClr>
                <a:srgbClr val="D41870"/>
              </a:buClr>
              <a:buSzPts val="1000"/>
              <a:buFont typeface="Arial"/>
              <a:buChar char="●"/>
            </a:pPr>
            <a:r>
              <a:rPr b="1" i="0" lang="en" sz="1100" u="none" cap="none" strike="noStrike">
                <a:solidFill>
                  <a:srgbClr val="D41870"/>
                </a:solidFill>
              </a:rPr>
              <a:t>When a passthrough shows </a:t>
            </a:r>
            <a:r>
              <a:rPr b="1" i="0" lang="en" sz="1100" u="sng" cap="none" strike="noStrike">
                <a:solidFill>
                  <a:srgbClr val="D41870"/>
                </a:solidFill>
              </a:rPr>
              <a:t>under 85%</a:t>
            </a:r>
            <a:r>
              <a:rPr b="1" i="0" lang="en" sz="1100" u="none" cap="none" strike="noStrike">
                <a:solidFill>
                  <a:srgbClr val="D41870"/>
                </a:solidFill>
              </a:rPr>
              <a:t> the USPS is traditionally mandated by the PRC to </a:t>
            </a:r>
            <a:r>
              <a:rPr b="1" i="0" lang="en" sz="1100" u="sng" cap="none" strike="noStrike">
                <a:solidFill>
                  <a:srgbClr val="D41870"/>
                </a:solidFill>
              </a:rPr>
              <a:t>increase the workshare </a:t>
            </a:r>
            <a:r>
              <a:rPr b="1" i="0" lang="en" sz="1100" u="none" cap="none" strike="noStrike">
                <a:solidFill>
                  <a:srgbClr val="D41870"/>
                </a:solidFill>
              </a:rPr>
              <a:t>discount bringing it into compliance.  </a:t>
            </a:r>
            <a:endParaRPr b="1" i="0" sz="1100" u="none" cap="none" strike="noStrike">
              <a:solidFill>
                <a:srgbClr val="D41870"/>
              </a:solidFill>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100" u="none" cap="none" strike="noStrike">
                <a:solidFill>
                  <a:schemeClr val="dk1"/>
                </a:solidFill>
                <a:latin typeface="Arial"/>
                <a:ea typeface="Arial"/>
                <a:cs typeface="Arial"/>
                <a:sym typeface="Arial"/>
              </a:rPr>
              <a:t>Annual Compliance Report (ACR)</a:t>
            </a:r>
            <a:r>
              <a:rPr b="0" i="0" lang="en" sz="1100" u="none" cap="none" strike="noStrike">
                <a:solidFill>
                  <a:schemeClr val="dk1"/>
                </a:solidFill>
                <a:latin typeface="Arial"/>
                <a:ea typeface="Arial"/>
                <a:cs typeface="Arial"/>
                <a:sym typeface="Arial"/>
              </a:rPr>
              <a:t> published ninety days (12/29) after the end of a USPS fiscal year reports out all USPS passthroughs, along with all costs and service information from that FY as mandated by the PRC.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100" u="none" cap="none" strike="noStrike">
                <a:solidFill>
                  <a:schemeClr val="dk1"/>
                </a:solidFill>
                <a:latin typeface="Arial"/>
                <a:ea typeface="Arial"/>
                <a:cs typeface="Arial"/>
                <a:sym typeface="Arial"/>
              </a:rPr>
              <a:t>Annual Compliance Determination Report (ACD) </a:t>
            </a:r>
            <a:r>
              <a:rPr b="0" i="0" lang="en" sz="1100" u="none" cap="none" strike="noStrike">
                <a:solidFill>
                  <a:schemeClr val="dk1"/>
                </a:solidFill>
                <a:latin typeface="Arial"/>
                <a:ea typeface="Arial"/>
                <a:cs typeface="Arial"/>
                <a:sym typeface="Arial"/>
              </a:rPr>
              <a:t>is published by the PRC ninety days (3/30) after receiving the ACR, it reviews USPS findings and states if they are in compliance. </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8"/>
          <p:cNvSpPr txBox="1"/>
          <p:nvPr/>
        </p:nvSpPr>
        <p:spPr>
          <a:xfrm>
            <a:off x="1083775" y="25689"/>
            <a:ext cx="7815900" cy="338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800"/>
              <a:buFont typeface="Arial"/>
              <a:buNone/>
            </a:pPr>
            <a:r>
              <a:rPr b="1" i="0" lang="en" sz="2200" u="none" cap="none" strike="noStrike">
                <a:solidFill>
                  <a:srgbClr val="000000"/>
                </a:solidFill>
                <a:latin typeface="Roboto"/>
                <a:ea typeface="Roboto"/>
                <a:cs typeface="Roboto"/>
                <a:sym typeface="Roboto"/>
              </a:rPr>
              <a:t>Discounts Expected to Change in July 2026</a:t>
            </a:r>
            <a:endParaRPr b="1" i="0" sz="2200" u="none" cap="none" strike="noStrike">
              <a:solidFill>
                <a:srgbClr val="000000"/>
              </a:solidFill>
              <a:latin typeface="Roboto"/>
              <a:ea typeface="Roboto"/>
              <a:cs typeface="Roboto"/>
              <a:sym typeface="Roboto"/>
            </a:endParaRPr>
          </a:p>
        </p:txBody>
      </p:sp>
      <p:graphicFrame>
        <p:nvGraphicFramePr>
          <p:cNvPr id="278" name="Google Shape;278;p38"/>
          <p:cNvGraphicFramePr/>
          <p:nvPr/>
        </p:nvGraphicFramePr>
        <p:xfrm>
          <a:off x="738050" y="1595300"/>
          <a:ext cx="3000000" cy="3000000"/>
        </p:xfrm>
        <a:graphic>
          <a:graphicData uri="http://schemas.openxmlformats.org/drawingml/2006/table">
            <a:tbl>
              <a:tblPr>
                <a:noFill/>
                <a:tableStyleId>{C6D839F2-4008-4137-A7B6-30812B78C923}</a:tableStyleId>
              </a:tblPr>
              <a:tblGrid>
                <a:gridCol w="1879125"/>
                <a:gridCol w="1395425"/>
                <a:gridCol w="1299000"/>
                <a:gridCol w="1035150"/>
                <a:gridCol w="1135525"/>
                <a:gridCol w="1530475"/>
              </a:tblGrid>
              <a:tr h="387325">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solidFill>
                            <a:schemeClr val="lt1"/>
                          </a:solidFill>
                        </a:rPr>
                        <a:t>Type of Discount/Passthrough</a:t>
                      </a:r>
                      <a:endParaRPr b="1" sz="800" u="none" cap="none" strike="noStrike">
                        <a:solidFill>
                          <a:schemeClr val="lt1"/>
                        </a:solidFill>
                      </a:endParaRPr>
                    </a:p>
                  </a:txBody>
                  <a:tcPr marT="91425" marB="91425" marR="91425" marL="91425">
                    <a:solidFill>
                      <a:srgbClr val="1155CC"/>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solidFill>
                            <a:schemeClr val="lt1"/>
                          </a:solidFill>
                        </a:rPr>
                        <a:t>Type of Worksharing</a:t>
                      </a:r>
                      <a:endParaRPr b="1" sz="900" u="none" cap="none" strike="noStrike">
                        <a:solidFill>
                          <a:schemeClr val="lt1"/>
                        </a:solidFill>
                      </a:endParaRPr>
                    </a:p>
                  </a:txBody>
                  <a:tcPr marT="91425" marB="91425" marR="91425" marL="91425">
                    <a:solidFill>
                      <a:srgbClr val="1155CC"/>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solidFill>
                            <a:schemeClr val="lt1"/>
                          </a:solidFill>
                        </a:rPr>
                        <a:t>Benchmark</a:t>
                      </a:r>
                      <a:endParaRPr b="1" sz="900" u="none" cap="none" strike="noStrike">
                        <a:solidFill>
                          <a:schemeClr val="lt1"/>
                        </a:solidFill>
                      </a:endParaRPr>
                    </a:p>
                  </a:txBody>
                  <a:tcPr marT="91425" marB="91425" marR="91425" marL="91425">
                    <a:solidFill>
                      <a:srgbClr val="1155CC"/>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solidFill>
                            <a:schemeClr val="lt1"/>
                          </a:solidFill>
                        </a:rPr>
                        <a:t>Current July 2025 Discount</a:t>
                      </a:r>
                      <a:endParaRPr b="1" sz="900" u="none" cap="none" strike="noStrike">
                        <a:solidFill>
                          <a:schemeClr val="lt1"/>
                        </a:solidFill>
                      </a:endParaRPr>
                    </a:p>
                  </a:txBody>
                  <a:tcPr marT="91425" marB="91425" marR="91425" marL="91425">
                    <a:solidFill>
                      <a:srgbClr val="1155CC"/>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solidFill>
                            <a:schemeClr val="lt1"/>
                          </a:solidFill>
                        </a:rPr>
                        <a:t>ACR25 Cost Avoidance</a:t>
                      </a:r>
                      <a:endParaRPr b="1" sz="900" u="none" cap="none" strike="noStrike">
                        <a:solidFill>
                          <a:schemeClr val="lt1"/>
                        </a:solidFill>
                      </a:endParaRPr>
                    </a:p>
                  </a:txBody>
                  <a:tcPr marT="91425" marB="91425" marR="91425" marL="91425">
                    <a:solidFill>
                      <a:srgbClr val="1155CC"/>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solidFill>
                            <a:schemeClr val="lt1"/>
                          </a:solidFill>
                        </a:rPr>
                        <a:t>Range discount needs to be in for compliance</a:t>
                      </a:r>
                      <a:endParaRPr b="1" sz="900" u="none" cap="none" strike="noStrike">
                        <a:solidFill>
                          <a:schemeClr val="lt1"/>
                        </a:solidFill>
                      </a:endParaRPr>
                    </a:p>
                  </a:txBody>
                  <a:tcPr marT="91425" marB="91425" marR="91425" marL="91425">
                    <a:solidFill>
                      <a:srgbClr val="1155CC"/>
                    </a:solidFill>
                  </a:tcPr>
                </a:tc>
              </a:tr>
              <a:tr h="415300">
                <a:tc>
                  <a:txBody>
                    <a:bodyPr/>
                    <a:lstStyle/>
                    <a:p>
                      <a:pPr indent="0" lvl="0" marL="0" marR="0" rtl="0" algn="l">
                        <a:lnSpc>
                          <a:spcPct val="100000"/>
                        </a:lnSpc>
                        <a:spcBef>
                          <a:spcPts val="0"/>
                        </a:spcBef>
                        <a:spcAft>
                          <a:spcPts val="0"/>
                        </a:spcAft>
                        <a:buClr>
                          <a:srgbClr val="000000"/>
                        </a:buClr>
                        <a:buSzPts val="800"/>
                        <a:buFont typeface="Arial"/>
                        <a:buNone/>
                      </a:pPr>
                      <a:r>
                        <a:rPr b="1" lang="en" sz="900" u="none" cap="none" strike="noStrike">
                          <a:solidFill>
                            <a:srgbClr val="D6006D"/>
                          </a:solidFill>
                        </a:rPr>
                        <a:t>Presort</a:t>
                      </a:r>
                      <a:r>
                        <a:rPr b="1" lang="en" sz="900" u="none" cap="none" strike="noStrike">
                          <a:solidFill>
                            <a:srgbClr val="D6006D"/>
                          </a:solidFill>
                        </a:rPr>
                        <a:t> First-Class Mail</a:t>
                      </a:r>
                      <a:r>
                        <a:rPr b="1" lang="en" sz="900" u="none" cap="none" strike="noStrike">
                          <a:solidFill>
                            <a:srgbClr val="D6006D"/>
                          </a:solidFill>
                        </a:rPr>
                        <a:t> Letters</a:t>
                      </a:r>
                      <a:endParaRPr b="1" sz="900" u="none" cap="none" strike="noStrike">
                        <a:solidFill>
                          <a:srgbClr val="D6006D"/>
                        </a:solidFill>
                      </a:endParaRPr>
                    </a:p>
                  </a:txBody>
                  <a:tcPr marT="91425" marB="91425" marR="91425" marL="91425">
                    <a:lnB cap="flat" cmpd="sng" w="9525">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Auto 5-digit Letters</a:t>
                      </a:r>
                      <a:endParaRPr b="1" sz="900" u="none" cap="none" strike="noStrike"/>
                    </a:p>
                  </a:txBody>
                  <a:tcPr marT="91425" marB="91425" marR="91425" marL="91425">
                    <a:lnB cap="flat" cmpd="sng" w="9525">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900"/>
                        <a:buFont typeface="Arial"/>
                        <a:buNone/>
                      </a:pPr>
                      <a:r>
                        <a:rPr b="1" lang="en" sz="900" u="none" cap="none" strike="noStrike"/>
                        <a:t>Auto AADC Letters</a:t>
                      </a:r>
                      <a:endParaRPr b="1" sz="900" u="none" cap="none" strike="noStrike"/>
                    </a:p>
                  </a:txBody>
                  <a:tcPr marT="91425" marB="91425" marR="91425" marL="91425">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$0.048</a:t>
                      </a:r>
                      <a:endParaRPr b="1" sz="900" u="none" cap="none" strike="noStrike"/>
                    </a:p>
                  </a:txBody>
                  <a:tcPr marT="91425" marB="91425" marR="91425" marL="91425">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$0.060</a:t>
                      </a:r>
                      <a:endParaRPr b="1" sz="900" u="none" cap="none" strike="noStrike"/>
                    </a:p>
                  </a:txBody>
                  <a:tcPr marT="91425" marB="91425" marR="91425" marL="91425">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$0.051 - $0.060</a:t>
                      </a:r>
                      <a:endParaRPr b="1" sz="900" u="none" cap="none" strike="noStrike"/>
                    </a:p>
                  </a:txBody>
                  <a:tcPr marT="91425" marB="91425" marR="91425" marL="91425">
                    <a:lnB cap="flat" cmpd="sng" w="9525">
                      <a:solidFill>
                        <a:srgbClr val="9E9E9E"/>
                      </a:solidFill>
                      <a:prstDash val="solid"/>
                      <a:round/>
                      <a:headEnd len="sm" w="sm" type="none"/>
                      <a:tailEnd len="sm" w="sm" type="none"/>
                    </a:lnB>
                    <a:solidFill>
                      <a:schemeClr val="lt1"/>
                    </a:solidFill>
                  </a:tcPr>
                </a:tc>
              </a:tr>
              <a:tr h="311475">
                <a:tc>
                  <a:txBody>
                    <a:bodyPr/>
                    <a:lstStyle/>
                    <a:p>
                      <a:pPr indent="0" lvl="0" marL="0" marR="0" rtl="0" algn="l">
                        <a:lnSpc>
                          <a:spcPct val="100000"/>
                        </a:lnSpc>
                        <a:spcBef>
                          <a:spcPts val="0"/>
                        </a:spcBef>
                        <a:spcAft>
                          <a:spcPts val="0"/>
                        </a:spcAft>
                        <a:buClr>
                          <a:srgbClr val="000000"/>
                        </a:buClr>
                        <a:buSzPts val="800"/>
                        <a:buFont typeface="Arial"/>
                        <a:buNone/>
                      </a:pPr>
                      <a:r>
                        <a:rPr b="1" lang="en" sz="900" u="none" cap="none" strike="noStrike"/>
                        <a:t>Presort Marketing Mail</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Auto 3-digit Flats</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AADC Flats</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$0.115</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$0.184</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$0.139 - $0.184</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352675">
                <a:tc>
                  <a:txBody>
                    <a:bodyPr/>
                    <a:lstStyle/>
                    <a:p>
                      <a:pPr indent="0" lvl="0" marL="0" marR="0" rtl="0" algn="l">
                        <a:lnSpc>
                          <a:spcPct val="100000"/>
                        </a:lnSpc>
                        <a:spcBef>
                          <a:spcPts val="0"/>
                        </a:spcBef>
                        <a:spcAft>
                          <a:spcPts val="0"/>
                        </a:spcAft>
                        <a:buClr>
                          <a:srgbClr val="000000"/>
                        </a:buClr>
                        <a:buSzPts val="800"/>
                        <a:buFont typeface="Arial"/>
                        <a:buNone/>
                      </a:pPr>
                      <a:r>
                        <a:rPr b="1" lang="en" sz="900" u="none" cap="none" strike="noStrike"/>
                        <a:t>Dropship Marketing Mail Letters</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DSCF</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Origin</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$0.017</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$0.024</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sng" cap="none" strike="noStrike"/>
                        <a:t>$0.021 </a:t>
                      </a:r>
                      <a:r>
                        <a:rPr b="1" lang="en" sz="900" u="none" cap="none" strike="noStrike"/>
                        <a:t>- $0.024</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415300">
                <a:tc>
                  <a:txBody>
                    <a:bodyPr/>
                    <a:lstStyle/>
                    <a:p>
                      <a:pPr indent="0" lvl="0" marL="0" marR="0" rtl="0" algn="l">
                        <a:lnSpc>
                          <a:spcPct val="100000"/>
                        </a:lnSpc>
                        <a:spcBef>
                          <a:spcPts val="0"/>
                        </a:spcBef>
                        <a:spcAft>
                          <a:spcPts val="0"/>
                        </a:spcAft>
                        <a:buClr>
                          <a:srgbClr val="000000"/>
                        </a:buClr>
                        <a:buSzPts val="800"/>
                        <a:buFont typeface="Arial"/>
                        <a:buNone/>
                      </a:pPr>
                      <a:r>
                        <a:rPr b="1" lang="en" sz="900" u="none" cap="none" strike="noStrike">
                          <a:solidFill>
                            <a:schemeClr val="dk1"/>
                          </a:solidFill>
                        </a:rPr>
                        <a:t>Dropship Marketing Mail Flats under 4oz</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DSCF</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Origin</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$0.038</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$0.048</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sng" cap="none" strike="noStrike"/>
                        <a:t>$0.041</a:t>
                      </a:r>
                      <a:r>
                        <a:rPr b="1" lang="en" sz="900" u="none" cap="none" strike="noStrike"/>
                        <a:t> - $0.048</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415300">
                <a:tc>
                  <a:txBody>
                    <a:bodyPr/>
                    <a:lstStyle/>
                    <a:p>
                      <a:pPr indent="0" lvl="0" marL="0" marR="0" rtl="0" algn="l">
                        <a:lnSpc>
                          <a:spcPct val="100000"/>
                        </a:lnSpc>
                        <a:spcBef>
                          <a:spcPts val="0"/>
                        </a:spcBef>
                        <a:spcAft>
                          <a:spcPts val="0"/>
                        </a:spcAft>
                        <a:buClr>
                          <a:srgbClr val="000000"/>
                        </a:buClr>
                        <a:buSzPts val="800"/>
                        <a:buFont typeface="Arial"/>
                        <a:buNone/>
                      </a:pPr>
                      <a:r>
                        <a:rPr b="1" lang="en" sz="900" u="none" cap="none" strike="noStrike">
                          <a:solidFill>
                            <a:schemeClr val="dk1"/>
                          </a:solidFill>
                        </a:rPr>
                        <a:t>Dropship Marketing Mail Flats over 4oz, piece </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DDU</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Origin</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$0.049</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$0.058</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sng" cap="none" strike="noStrike"/>
                        <a:t>$0.050</a:t>
                      </a:r>
                      <a:r>
                        <a:rPr b="1" lang="en" sz="900" u="none" cap="none" strike="noStrike"/>
                        <a:t> - $0.058</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415300">
                <a:tc>
                  <a:txBody>
                    <a:bodyPr/>
                    <a:lstStyle/>
                    <a:p>
                      <a:pPr indent="0" lvl="0" marL="0" marR="0" rtl="0" algn="l">
                        <a:lnSpc>
                          <a:spcPct val="100000"/>
                        </a:lnSpc>
                        <a:spcBef>
                          <a:spcPts val="0"/>
                        </a:spcBef>
                        <a:spcAft>
                          <a:spcPts val="0"/>
                        </a:spcAft>
                        <a:buClr>
                          <a:srgbClr val="000000"/>
                        </a:buClr>
                        <a:buSzPts val="800"/>
                        <a:buFont typeface="Arial"/>
                        <a:buNone/>
                      </a:pPr>
                      <a:r>
                        <a:rPr b="1" lang="en" sz="900" u="none" cap="none" strike="noStrike">
                          <a:solidFill>
                            <a:schemeClr val="dk1"/>
                          </a:solidFill>
                        </a:rPr>
                        <a:t>Dropship Marketing Mail Flats over 4oz, pound </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DSCF</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Origin</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$0.312</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$0.428</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sng" cap="none" strike="noStrike"/>
                        <a:t>$0.364 </a:t>
                      </a:r>
                      <a:r>
                        <a:rPr b="1" lang="en" sz="900" u="none" cap="none" strike="noStrike"/>
                        <a:t>- $0.428</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r h="415300">
                <a:tc>
                  <a:txBody>
                    <a:bodyPr/>
                    <a:lstStyle/>
                    <a:p>
                      <a:pPr indent="0" lvl="0" marL="0" marR="0" rtl="0" algn="l">
                        <a:lnSpc>
                          <a:spcPct val="100000"/>
                        </a:lnSpc>
                        <a:spcBef>
                          <a:spcPts val="0"/>
                        </a:spcBef>
                        <a:spcAft>
                          <a:spcPts val="0"/>
                        </a:spcAft>
                        <a:buClr>
                          <a:srgbClr val="000000"/>
                        </a:buClr>
                        <a:buSzPts val="800"/>
                        <a:buFont typeface="Arial"/>
                        <a:buNone/>
                      </a:pPr>
                      <a:r>
                        <a:rPr b="1" lang="en" sz="900" u="none" cap="none" strike="noStrike">
                          <a:solidFill>
                            <a:schemeClr val="dk1"/>
                          </a:solidFill>
                        </a:rPr>
                        <a:t>Dropship Marketing Mail Flats over 4oz, pound </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DDU</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Origin</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$0.403</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$0.515</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sng" cap="none" strike="noStrike"/>
                        <a:t>$0.438 </a:t>
                      </a:r>
                      <a:r>
                        <a:rPr b="1" lang="en" sz="900" u="none" cap="none" strike="noStrike"/>
                        <a:t>- $0.515</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bl>
          </a:graphicData>
        </a:graphic>
      </p:graphicFrame>
      <p:sp>
        <p:nvSpPr>
          <p:cNvPr id="279" name="Google Shape;279;p38"/>
          <p:cNvSpPr txBox="1"/>
          <p:nvPr/>
        </p:nvSpPr>
        <p:spPr>
          <a:xfrm>
            <a:off x="642775" y="255500"/>
            <a:ext cx="8256900" cy="127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When USPS does a rate increase they are generally limited in the changes up or down they can make in a workshare discount based on the compliance of 85% - 100% passthrough band.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D41870"/>
              </a:buClr>
              <a:buSzPts val="1100"/>
              <a:buFont typeface="Arial"/>
              <a:buChar char="●"/>
            </a:pPr>
            <a:r>
              <a:rPr b="0" i="0" lang="en" sz="1100" u="none" cap="none" strike="noStrike">
                <a:solidFill>
                  <a:schemeClr val="dk1"/>
                </a:solidFill>
                <a:latin typeface="Arial"/>
                <a:ea typeface="Arial"/>
                <a:cs typeface="Arial"/>
                <a:sym typeface="Arial"/>
              </a:rPr>
              <a:t>These numbers are confirmed in the ACD that comes out around 3/30, that publication is necessary before USPS can do a price filing in April for a July </a:t>
            </a:r>
            <a:r>
              <a:rPr b="1" i="0" lang="en" sz="1100" u="none" cap="none" strike="noStrike">
                <a:solidFill>
                  <a:schemeClr val="dk1"/>
                </a:solidFill>
                <a:latin typeface="Arial"/>
                <a:ea typeface="Arial"/>
                <a:cs typeface="Arial"/>
                <a:sym typeface="Arial"/>
              </a:rPr>
              <a:t>increase.</a:t>
            </a:r>
            <a:r>
              <a:rPr b="0" i="0" lang="en"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None/>
            </a:pPr>
            <a:r>
              <a:t/>
            </a:r>
            <a:endParaRPr sz="1100">
              <a:solidFill>
                <a:schemeClr val="dk1"/>
              </a:solidFill>
            </a:endParaRPr>
          </a:p>
          <a:p>
            <a:pPr indent="-298450" lvl="0" marL="457200" marR="0" rtl="0" algn="l">
              <a:lnSpc>
                <a:spcPct val="100000"/>
              </a:lnSpc>
              <a:spcBef>
                <a:spcPts val="0"/>
              </a:spcBef>
              <a:spcAft>
                <a:spcPts val="0"/>
              </a:spcAft>
              <a:buClr>
                <a:srgbClr val="D41870"/>
              </a:buClr>
              <a:buSzPts val="1100"/>
              <a:buFont typeface="Arial"/>
              <a:buChar char="●"/>
            </a:pPr>
            <a:r>
              <a:rPr b="0" i="0" lang="en" sz="1100" u="none" cap="none" strike="noStrike">
                <a:solidFill>
                  <a:schemeClr val="dk1"/>
                </a:solidFill>
                <a:latin typeface="Arial"/>
                <a:ea typeface="Arial"/>
                <a:cs typeface="Arial"/>
                <a:sym typeface="Arial"/>
              </a:rPr>
              <a:t>Based on the FY25 ACR findings the below workshare discounts are </a:t>
            </a:r>
            <a:r>
              <a:rPr b="1" i="0" lang="en" sz="1100" u="sng" cap="none" strike="noStrike">
                <a:solidFill>
                  <a:schemeClr val="dk1"/>
                </a:solidFill>
              </a:rPr>
              <a:t>expected to increase.</a:t>
            </a:r>
            <a:r>
              <a:rPr b="0" i="0" lang="en"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280" name="Google Shape;280;p38"/>
          <p:cNvSpPr/>
          <p:nvPr/>
        </p:nvSpPr>
        <p:spPr>
          <a:xfrm>
            <a:off x="8848500" y="746600"/>
            <a:ext cx="248700" cy="7860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9"/>
          <p:cNvSpPr txBox="1"/>
          <p:nvPr/>
        </p:nvSpPr>
        <p:spPr>
          <a:xfrm>
            <a:off x="1075300" y="85089"/>
            <a:ext cx="7815900" cy="338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800"/>
              <a:buFont typeface="Arial"/>
              <a:buNone/>
            </a:pPr>
            <a:r>
              <a:rPr b="1" i="0" lang="en" sz="2200" u="none" cap="none" strike="noStrike">
                <a:solidFill>
                  <a:srgbClr val="000000"/>
                </a:solidFill>
                <a:latin typeface="Roboto"/>
                <a:ea typeface="Roboto"/>
                <a:cs typeface="Roboto"/>
                <a:sym typeface="Roboto"/>
              </a:rPr>
              <a:t>Discounts Expected to Change in July 2026</a:t>
            </a:r>
            <a:endParaRPr b="1" i="0" sz="2200" u="none" cap="none" strike="noStrike">
              <a:solidFill>
                <a:srgbClr val="000000"/>
              </a:solidFill>
              <a:latin typeface="Roboto"/>
              <a:ea typeface="Roboto"/>
              <a:cs typeface="Roboto"/>
              <a:sym typeface="Roboto"/>
            </a:endParaRPr>
          </a:p>
        </p:txBody>
      </p:sp>
      <p:graphicFrame>
        <p:nvGraphicFramePr>
          <p:cNvPr id="286" name="Google Shape;286;p39"/>
          <p:cNvGraphicFramePr/>
          <p:nvPr/>
        </p:nvGraphicFramePr>
        <p:xfrm>
          <a:off x="798900" y="1700100"/>
          <a:ext cx="3000000" cy="3000000"/>
        </p:xfrm>
        <a:graphic>
          <a:graphicData uri="http://schemas.openxmlformats.org/drawingml/2006/table">
            <a:tbl>
              <a:tblPr>
                <a:noFill/>
                <a:tableStyleId>{C6D839F2-4008-4137-A7B6-30812B78C923}</a:tableStyleId>
              </a:tblPr>
              <a:tblGrid>
                <a:gridCol w="1539575"/>
                <a:gridCol w="1336050"/>
                <a:gridCol w="1366900"/>
                <a:gridCol w="1323725"/>
                <a:gridCol w="1237375"/>
                <a:gridCol w="1360725"/>
              </a:tblGrid>
              <a:tr h="387325">
                <a:tc>
                  <a:txBody>
                    <a:bodyPr/>
                    <a:lstStyle/>
                    <a:p>
                      <a:pPr indent="0" lvl="0" marL="0" marR="0" rtl="0" algn="ctr">
                        <a:lnSpc>
                          <a:spcPct val="100000"/>
                        </a:lnSpc>
                        <a:spcBef>
                          <a:spcPts val="0"/>
                        </a:spcBef>
                        <a:spcAft>
                          <a:spcPts val="0"/>
                        </a:spcAft>
                        <a:buClr>
                          <a:srgbClr val="000000"/>
                        </a:buClr>
                        <a:buSzPts val="800"/>
                        <a:buFont typeface="Arial"/>
                        <a:buNone/>
                      </a:pPr>
                      <a:r>
                        <a:rPr b="1" lang="en" sz="800" u="none" cap="none" strike="noStrike">
                          <a:solidFill>
                            <a:schemeClr val="lt1"/>
                          </a:solidFill>
                        </a:rPr>
                        <a:t>Type of Discount/Passthrough</a:t>
                      </a:r>
                      <a:endParaRPr b="1" sz="800" u="none" cap="none" strike="noStrike">
                        <a:solidFill>
                          <a:schemeClr val="lt1"/>
                        </a:solidFill>
                      </a:endParaRPr>
                    </a:p>
                  </a:txBody>
                  <a:tcPr marT="91425" marB="91425" marR="91425" marL="91425">
                    <a:solidFill>
                      <a:srgbClr val="1155CC"/>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solidFill>
                            <a:schemeClr val="lt1"/>
                          </a:solidFill>
                        </a:rPr>
                        <a:t>Type of Worksharing</a:t>
                      </a:r>
                      <a:endParaRPr b="1" sz="900" u="none" cap="none" strike="noStrike">
                        <a:solidFill>
                          <a:schemeClr val="lt1"/>
                        </a:solidFill>
                      </a:endParaRPr>
                    </a:p>
                  </a:txBody>
                  <a:tcPr marT="91425" marB="91425" marR="91425" marL="91425">
                    <a:solidFill>
                      <a:srgbClr val="1155CC"/>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solidFill>
                            <a:schemeClr val="lt1"/>
                          </a:solidFill>
                        </a:rPr>
                        <a:t>Benchmark</a:t>
                      </a:r>
                      <a:endParaRPr b="1" sz="900" u="none" cap="none" strike="noStrike">
                        <a:solidFill>
                          <a:schemeClr val="lt1"/>
                        </a:solidFill>
                      </a:endParaRPr>
                    </a:p>
                  </a:txBody>
                  <a:tcPr marT="91425" marB="91425" marR="91425" marL="91425">
                    <a:solidFill>
                      <a:srgbClr val="1155CC"/>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solidFill>
                            <a:schemeClr val="lt1"/>
                          </a:solidFill>
                        </a:rPr>
                        <a:t>Current July 2025 Discount</a:t>
                      </a:r>
                      <a:endParaRPr b="1" sz="900" u="none" cap="none" strike="noStrike">
                        <a:solidFill>
                          <a:schemeClr val="lt1"/>
                        </a:solidFill>
                      </a:endParaRPr>
                    </a:p>
                  </a:txBody>
                  <a:tcPr marT="91425" marB="91425" marR="91425" marL="91425">
                    <a:solidFill>
                      <a:srgbClr val="1155CC"/>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solidFill>
                            <a:schemeClr val="lt1"/>
                          </a:solidFill>
                        </a:rPr>
                        <a:t>ACR25 Cost Avoidance</a:t>
                      </a:r>
                      <a:endParaRPr b="1" sz="900" u="none" cap="none" strike="noStrike">
                        <a:solidFill>
                          <a:schemeClr val="lt1"/>
                        </a:solidFill>
                      </a:endParaRPr>
                    </a:p>
                  </a:txBody>
                  <a:tcPr marT="91425" marB="91425" marR="91425" marL="91425">
                    <a:solidFill>
                      <a:srgbClr val="1155CC"/>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solidFill>
                            <a:schemeClr val="lt1"/>
                          </a:solidFill>
                        </a:rPr>
                        <a:t>Range discount needs to be in for compliance</a:t>
                      </a:r>
                      <a:endParaRPr b="1" sz="900" u="none" cap="none" strike="noStrike">
                        <a:solidFill>
                          <a:schemeClr val="lt1"/>
                        </a:solidFill>
                      </a:endParaRPr>
                    </a:p>
                  </a:txBody>
                  <a:tcPr marT="91425" marB="91425" marR="91425" marL="91425">
                    <a:solidFill>
                      <a:srgbClr val="1155CC"/>
                    </a:solidFill>
                  </a:tcPr>
                </a:tc>
              </a:tr>
              <a:tr h="415300">
                <a:tc>
                  <a:txBody>
                    <a:bodyPr/>
                    <a:lstStyle/>
                    <a:p>
                      <a:pPr indent="0" lvl="0" marL="0" marR="0" rtl="0" algn="l">
                        <a:lnSpc>
                          <a:spcPct val="100000"/>
                        </a:lnSpc>
                        <a:spcBef>
                          <a:spcPts val="0"/>
                        </a:spcBef>
                        <a:spcAft>
                          <a:spcPts val="0"/>
                        </a:spcAft>
                        <a:buClr>
                          <a:srgbClr val="000000"/>
                        </a:buClr>
                        <a:buSzPts val="800"/>
                        <a:buFont typeface="Arial"/>
                        <a:buNone/>
                      </a:pPr>
                      <a:r>
                        <a:rPr b="1" lang="en" sz="900" u="none" cap="none" strike="noStrike">
                          <a:solidFill>
                            <a:srgbClr val="D6006D"/>
                          </a:solidFill>
                        </a:rPr>
                        <a:t>Presort First-Class Mail Letters</a:t>
                      </a:r>
                      <a:endParaRPr b="1" sz="900" u="none" cap="none" strike="noStrike">
                        <a:solidFill>
                          <a:srgbClr val="D6006D"/>
                        </a:solidFill>
                      </a:endParaRPr>
                    </a:p>
                  </a:txBody>
                  <a:tcPr marT="91425" marB="91425" marR="91425" marL="91425">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Letters on SCF Pallets</a:t>
                      </a:r>
                      <a:endParaRPr b="1" sz="900" u="none" cap="none" strike="noStrike"/>
                    </a:p>
                  </a:txBody>
                  <a:tcPr marT="91425" marB="91425" marR="91425" marL="91425">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Other Letters</a:t>
                      </a:r>
                      <a:endParaRPr b="1" sz="900" u="none" cap="none" strike="noStrike"/>
                    </a:p>
                  </a:txBody>
                  <a:tcPr marT="91425" marB="91425" marR="91425" marL="91425">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$0.004</a:t>
                      </a:r>
                      <a:endParaRPr b="1" sz="900" u="none" cap="none" strike="noStrike"/>
                    </a:p>
                  </a:txBody>
                  <a:tcPr marT="91425" marB="91425" marR="91425" marL="91425">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$0.003</a:t>
                      </a:r>
                      <a:endParaRPr b="1" sz="900" u="none" cap="none" strike="noStrike"/>
                    </a:p>
                  </a:txBody>
                  <a:tcPr marT="91425" marB="91425" marR="91425" marL="91425">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$0.0026 - $0.003</a:t>
                      </a:r>
                      <a:endParaRPr b="1" sz="900" u="none" cap="none" strike="noStrike"/>
                    </a:p>
                  </a:txBody>
                  <a:tcPr marT="91425" marB="91425" marR="91425" marL="91425">
                    <a:lnB cap="flat" cmpd="sng" w="9525">
                      <a:solidFill>
                        <a:srgbClr val="9E9E9E"/>
                      </a:solidFill>
                      <a:prstDash val="solid"/>
                      <a:round/>
                      <a:headEnd len="sm" w="sm" type="none"/>
                      <a:tailEnd len="sm" w="sm" type="none"/>
                    </a:lnB>
                    <a:solidFill>
                      <a:schemeClr val="lt1"/>
                    </a:solidFill>
                  </a:tcPr>
                </a:tc>
              </a:tr>
              <a:tr h="352675">
                <a:tc>
                  <a:txBody>
                    <a:bodyPr/>
                    <a:lstStyle/>
                    <a:p>
                      <a:pPr indent="0" lvl="0" marL="0" marR="0" rtl="0" algn="l">
                        <a:lnSpc>
                          <a:spcPct val="100000"/>
                        </a:lnSpc>
                        <a:spcBef>
                          <a:spcPts val="0"/>
                        </a:spcBef>
                        <a:spcAft>
                          <a:spcPts val="0"/>
                        </a:spcAft>
                        <a:buClr>
                          <a:srgbClr val="000000"/>
                        </a:buClr>
                        <a:buSzPts val="800"/>
                        <a:buFont typeface="Arial"/>
                        <a:buNone/>
                      </a:pPr>
                      <a:r>
                        <a:rPr b="1" lang="en" sz="900" u="none" cap="none" strike="noStrike">
                          <a:solidFill>
                            <a:srgbClr val="D6006D"/>
                          </a:solidFill>
                        </a:rPr>
                        <a:t>Presort First-Class Mail Flats</a:t>
                      </a:r>
                      <a:endParaRPr b="1" sz="900" u="none" cap="none" strike="noStrike">
                        <a:solidFill>
                          <a:srgbClr val="D6006D"/>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Flats on SCF Pallets</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Other Flats</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$0.018</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$0.016</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en" sz="900" u="none" cap="none" strike="noStrike"/>
                        <a:t>$0.0136 - $0.016</a:t>
                      </a:r>
                      <a:endParaRPr b="1" sz="9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lt1"/>
                    </a:solidFill>
                  </a:tcPr>
                </a:tc>
              </a:tr>
            </a:tbl>
          </a:graphicData>
        </a:graphic>
      </p:graphicFrame>
      <p:sp>
        <p:nvSpPr>
          <p:cNvPr id="287" name="Google Shape;287;p39"/>
          <p:cNvSpPr txBox="1"/>
          <p:nvPr/>
        </p:nvSpPr>
        <p:spPr>
          <a:xfrm>
            <a:off x="798900" y="474275"/>
            <a:ext cx="8256900" cy="127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When USPS does a rate increase they are generally limited in the changes up or down they can make in a workshare discount based on the compliance of 85% - 100% passthrough band.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D41870"/>
              </a:buClr>
              <a:buSzPts val="1100"/>
              <a:buFont typeface="Arial"/>
              <a:buChar char="●"/>
            </a:pPr>
            <a:r>
              <a:rPr b="0" i="0" lang="en" sz="1100" u="none" cap="none" strike="noStrike">
                <a:solidFill>
                  <a:schemeClr val="dk1"/>
                </a:solidFill>
                <a:latin typeface="Arial"/>
                <a:ea typeface="Arial"/>
                <a:cs typeface="Arial"/>
                <a:sym typeface="Arial"/>
              </a:rPr>
              <a:t>USPS is directed in most all cases to bring discounts into compliance with the rate change.  </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D41870"/>
              </a:buClr>
              <a:buSzPts val="1100"/>
              <a:buFont typeface="Arial"/>
              <a:buChar char="●"/>
            </a:pPr>
            <a:r>
              <a:rPr b="0" i="0" lang="en" sz="1100" u="none" cap="none" strike="noStrike">
                <a:solidFill>
                  <a:schemeClr val="dk1"/>
                </a:solidFill>
                <a:latin typeface="Arial"/>
                <a:ea typeface="Arial"/>
                <a:cs typeface="Arial"/>
                <a:sym typeface="Arial"/>
              </a:rPr>
              <a:t>Discounts can be brought down by the Postal Service</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D41870"/>
              </a:buClr>
              <a:buSzPts val="1100"/>
              <a:buFont typeface="Arial"/>
              <a:buChar char="●"/>
            </a:pPr>
            <a:r>
              <a:rPr b="0" i="0" lang="en" sz="1100" u="none" cap="none" strike="noStrike">
                <a:solidFill>
                  <a:schemeClr val="dk1"/>
                </a:solidFill>
                <a:latin typeface="Arial"/>
                <a:ea typeface="Arial"/>
                <a:cs typeface="Arial"/>
                <a:sym typeface="Arial"/>
              </a:rPr>
              <a:t>Based on the FY25 ACR findings the below workshare discounts are </a:t>
            </a:r>
            <a:r>
              <a:rPr b="0" i="0" lang="en" sz="1100" u="sng" cap="none" strike="noStrike">
                <a:solidFill>
                  <a:schemeClr val="dk1"/>
                </a:solidFill>
                <a:latin typeface="Arial"/>
                <a:ea typeface="Arial"/>
                <a:cs typeface="Arial"/>
                <a:sym typeface="Arial"/>
              </a:rPr>
              <a:t>expected to decrease</a:t>
            </a:r>
            <a:r>
              <a:rPr b="0" i="0" lang="en"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288" name="Google Shape;288;p39"/>
          <p:cNvSpPr/>
          <p:nvPr/>
        </p:nvSpPr>
        <p:spPr>
          <a:xfrm>
            <a:off x="8080775" y="835325"/>
            <a:ext cx="289800" cy="555000"/>
          </a:xfrm>
          <a:prstGeom prst="downArrow">
            <a:avLst>
              <a:gd fmla="val 41805"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39"/>
          <p:cNvSpPr txBox="1"/>
          <p:nvPr/>
        </p:nvSpPr>
        <p:spPr>
          <a:xfrm>
            <a:off x="798900" y="3267325"/>
            <a:ext cx="8256900" cy="154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Periodicals had 1 workshare at 100%, 11 in the band of 85% - 100%, 2 greater than 100%, and 16 below 85%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D41870"/>
              </a:buClr>
              <a:buSzPts val="1100"/>
              <a:buFont typeface="Arial"/>
              <a:buChar char="●"/>
            </a:pPr>
            <a:r>
              <a:rPr b="0" i="0" lang="en" sz="1100" u="none" cap="none" strike="noStrike">
                <a:solidFill>
                  <a:schemeClr val="dk1"/>
                </a:solidFill>
                <a:latin typeface="Arial"/>
                <a:ea typeface="Arial"/>
                <a:cs typeface="Arial"/>
                <a:sym typeface="Arial"/>
              </a:rPr>
              <a:t>Piece spread from HD to Saturation should go </a:t>
            </a:r>
            <a:r>
              <a:rPr b="1" i="0" lang="en" sz="1100" u="none" cap="none" strike="noStrike">
                <a:solidFill>
                  <a:schemeClr val="dk1"/>
                </a:solidFill>
                <a:latin typeface="Arial"/>
                <a:ea typeface="Arial"/>
                <a:cs typeface="Arial"/>
                <a:sym typeface="Arial"/>
              </a:rPr>
              <a:t>down slightly </a:t>
            </a:r>
            <a:r>
              <a:rPr b="0" i="0" lang="en" sz="1100" u="none" cap="none" strike="noStrike">
                <a:solidFill>
                  <a:schemeClr val="dk1"/>
                </a:solidFill>
                <a:latin typeface="Arial"/>
                <a:ea typeface="Arial"/>
                <a:cs typeface="Arial"/>
                <a:sym typeface="Arial"/>
              </a:rPr>
              <a:t>from $0.035 to $0.034   </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D41870"/>
              </a:buClr>
              <a:buSzPts val="1100"/>
              <a:buFont typeface="Arial"/>
              <a:buChar char="●"/>
            </a:pPr>
            <a:r>
              <a:rPr b="0" i="0" lang="en" sz="1100" u="none" cap="none" strike="noStrike">
                <a:solidFill>
                  <a:schemeClr val="dk1"/>
                </a:solidFill>
                <a:latin typeface="Arial"/>
                <a:ea typeface="Arial"/>
                <a:cs typeface="Arial"/>
                <a:sym typeface="Arial"/>
              </a:rPr>
              <a:t>Piece spread from CR to HD should go </a:t>
            </a:r>
            <a:r>
              <a:rPr b="1" i="0" lang="en" sz="1100" u="none" cap="none" strike="noStrike">
                <a:solidFill>
                  <a:schemeClr val="dk1"/>
                </a:solidFill>
                <a:latin typeface="Arial"/>
                <a:ea typeface="Arial"/>
                <a:cs typeface="Arial"/>
                <a:sym typeface="Arial"/>
              </a:rPr>
              <a:t>considerably up</a:t>
            </a:r>
            <a:r>
              <a:rPr b="0" i="0" lang="en" sz="1100" u="none" cap="none" strike="noStrike">
                <a:solidFill>
                  <a:schemeClr val="dk1"/>
                </a:solidFill>
                <a:latin typeface="Arial"/>
                <a:ea typeface="Arial"/>
                <a:cs typeface="Arial"/>
                <a:sym typeface="Arial"/>
              </a:rPr>
              <a:t> from $0.031 to $0.163</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D41870"/>
              </a:buClr>
              <a:buSzPts val="1100"/>
              <a:buFont typeface="Arial"/>
              <a:buChar char="●"/>
            </a:pPr>
            <a:r>
              <a:rPr b="0" i="0" lang="en" sz="1100" u="none" cap="none" strike="noStrike">
                <a:solidFill>
                  <a:schemeClr val="dk1"/>
                </a:solidFill>
                <a:latin typeface="Arial"/>
                <a:ea typeface="Arial"/>
                <a:cs typeface="Arial"/>
                <a:sym typeface="Arial"/>
              </a:rPr>
              <a:t>Piece spread from 5D to CR should go </a:t>
            </a:r>
            <a:r>
              <a:rPr b="1" i="0" lang="en" sz="1100" u="none" cap="none" strike="noStrike">
                <a:solidFill>
                  <a:schemeClr val="dk1"/>
                </a:solidFill>
                <a:latin typeface="Arial"/>
                <a:ea typeface="Arial"/>
                <a:cs typeface="Arial"/>
                <a:sym typeface="Arial"/>
              </a:rPr>
              <a:t>up</a:t>
            </a:r>
            <a:r>
              <a:rPr b="0" i="0" lang="en" sz="1100" u="none" cap="none" strike="noStrike">
                <a:solidFill>
                  <a:schemeClr val="dk1"/>
                </a:solidFill>
                <a:latin typeface="Arial"/>
                <a:ea typeface="Arial"/>
                <a:cs typeface="Arial"/>
                <a:sym typeface="Arial"/>
              </a:rPr>
              <a:t> from $0.266 to $0.365</a:t>
            </a:r>
            <a:endParaRPr b="0" i="0" sz="11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The other big spreads are in the container rates, which are expected to change models in July 2026</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290" name="Google Shape;290;p39"/>
          <p:cNvSpPr/>
          <p:nvPr/>
        </p:nvSpPr>
        <p:spPr>
          <a:xfrm>
            <a:off x="8495200" y="3785900"/>
            <a:ext cx="289800" cy="555000"/>
          </a:xfrm>
          <a:prstGeom prst="down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39"/>
          <p:cNvSpPr/>
          <p:nvPr/>
        </p:nvSpPr>
        <p:spPr>
          <a:xfrm>
            <a:off x="7904900" y="3554900"/>
            <a:ext cx="248700" cy="7860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0"/>
          <p:cNvSpPr txBox="1"/>
          <p:nvPr>
            <p:ph type="title"/>
          </p:nvPr>
        </p:nvSpPr>
        <p:spPr>
          <a:xfrm>
            <a:off x="904675" y="99525"/>
            <a:ext cx="7085100" cy="53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USPS Structural Changes -</a:t>
            </a:r>
            <a:r>
              <a:rPr lang="en" sz="2400"/>
              <a:t> July 2026</a:t>
            </a:r>
            <a:endParaRPr sz="2400"/>
          </a:p>
        </p:txBody>
      </p:sp>
      <p:sp>
        <p:nvSpPr>
          <p:cNvPr id="297" name="Google Shape;297;p40"/>
          <p:cNvSpPr txBox="1"/>
          <p:nvPr>
            <p:ph idx="1" type="subTitle"/>
          </p:nvPr>
        </p:nvSpPr>
        <p:spPr>
          <a:xfrm>
            <a:off x="3207825" y="592300"/>
            <a:ext cx="5817000" cy="382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Market Dominant Products </a:t>
            </a:r>
            <a:r>
              <a:rPr lang="en" sz="1100"/>
              <a:t>(e.g. First-Class, Marketing Mail, Periodicals)</a:t>
            </a:r>
            <a:endParaRPr sz="1100"/>
          </a:p>
        </p:txBody>
      </p:sp>
      <p:graphicFrame>
        <p:nvGraphicFramePr>
          <p:cNvPr id="298" name="Google Shape;298;p40"/>
          <p:cNvGraphicFramePr/>
          <p:nvPr/>
        </p:nvGraphicFramePr>
        <p:xfrm>
          <a:off x="785850" y="1203313"/>
          <a:ext cx="3000000" cy="3000000"/>
        </p:xfrm>
        <a:graphic>
          <a:graphicData uri="http://schemas.openxmlformats.org/drawingml/2006/table">
            <a:tbl>
              <a:tblPr>
                <a:noFill/>
                <a:tableStyleId>{06C43BFC-DDE9-4FAF-9288-891418203C53}</a:tableStyleId>
              </a:tblPr>
              <a:tblGrid>
                <a:gridCol w="2489225"/>
              </a:tblGrid>
              <a:tr h="640425">
                <a:tc>
                  <a:txBody>
                    <a:bodyPr/>
                    <a:lstStyle/>
                    <a:p>
                      <a:pPr indent="0" lvl="0" marL="0" rtl="0" algn="ctr">
                        <a:spcBef>
                          <a:spcPts val="0"/>
                        </a:spcBef>
                        <a:spcAft>
                          <a:spcPts val="0"/>
                        </a:spcAft>
                        <a:buNone/>
                      </a:pPr>
                      <a:r>
                        <a:rPr b="1" lang="en">
                          <a:solidFill>
                            <a:schemeClr val="lt1"/>
                          </a:solidFill>
                        </a:rPr>
                        <a:t>Growth Strategies</a:t>
                      </a:r>
                      <a:endParaRPr b="1">
                        <a:solidFill>
                          <a:schemeClr val="lt1"/>
                        </a:solidFill>
                      </a:endParaRPr>
                    </a:p>
                  </a:txBody>
                  <a:tcPr marT="91425" marB="91425" marR="91425" marL="91425">
                    <a:solidFill>
                      <a:schemeClr val="accent1"/>
                    </a:solidFill>
                  </a:tcPr>
                </a:tc>
              </a:tr>
              <a:tr h="2996900">
                <a:tc>
                  <a:txBody>
                    <a:bodyPr/>
                    <a:lstStyle/>
                    <a:p>
                      <a:pPr indent="-317500" lvl="0" marL="457200" rtl="0" algn="l">
                        <a:spcBef>
                          <a:spcPts val="0"/>
                        </a:spcBef>
                        <a:spcAft>
                          <a:spcPts val="0"/>
                        </a:spcAft>
                        <a:buSzPts val="1400"/>
                        <a:buChar char="●"/>
                      </a:pPr>
                      <a:r>
                        <a:rPr lang="en"/>
                        <a:t>2027 Promotions</a:t>
                      </a:r>
                      <a:endParaRPr/>
                    </a:p>
                    <a:p>
                      <a:pPr indent="0" lvl="0" marL="457200" rtl="0" algn="l">
                        <a:spcBef>
                          <a:spcPts val="0"/>
                        </a:spcBef>
                        <a:spcAft>
                          <a:spcPts val="0"/>
                        </a:spcAft>
                        <a:buNone/>
                      </a:pPr>
                      <a:r>
                        <a:rPr lang="en"/>
                        <a:t>2 new ones.</a:t>
                      </a:r>
                      <a:endParaRPr/>
                    </a:p>
                    <a:p>
                      <a:pPr indent="0" lvl="0" marL="457200" rtl="0" algn="l">
                        <a:spcBef>
                          <a:spcPts val="0"/>
                        </a:spcBef>
                        <a:spcAft>
                          <a:spcPts val="0"/>
                        </a:spcAft>
                        <a:buNone/>
                      </a:pPr>
                      <a:r>
                        <a:rPr lang="en"/>
                        <a:t>2 expiring</a:t>
                      </a:r>
                      <a:endParaRPr/>
                    </a:p>
                    <a:p>
                      <a:pPr indent="0" lvl="0" marL="457200" rtl="0" algn="l">
                        <a:spcBef>
                          <a:spcPts val="0"/>
                        </a:spcBef>
                        <a:spcAft>
                          <a:spcPts val="0"/>
                        </a:spcAft>
                        <a:buNone/>
                      </a:pPr>
                      <a:r>
                        <a:rPr lang="en"/>
                        <a:t>3 continuing +Add Ons</a:t>
                      </a:r>
                      <a:endParaRPr/>
                    </a:p>
                    <a:p>
                      <a:pPr indent="-317500" lvl="0" marL="457200" rtl="0" algn="l">
                        <a:spcBef>
                          <a:spcPts val="0"/>
                        </a:spcBef>
                        <a:spcAft>
                          <a:spcPts val="0"/>
                        </a:spcAft>
                        <a:buSzPts val="1400"/>
                        <a:buChar char="●"/>
                      </a:pPr>
                      <a:r>
                        <a:rPr lang="en"/>
                        <a:t>Heavy Printed Matter (HPM) - new product.</a:t>
                      </a:r>
                      <a:endParaRPr/>
                    </a:p>
                    <a:p>
                      <a:pPr indent="-317500" lvl="0" marL="457200" rtl="0" algn="l">
                        <a:spcBef>
                          <a:spcPts val="0"/>
                        </a:spcBef>
                        <a:spcAft>
                          <a:spcPts val="0"/>
                        </a:spcAft>
                        <a:buSzPts val="1400"/>
                        <a:buChar char="●"/>
                      </a:pPr>
                      <a:r>
                        <a:rPr lang="en"/>
                        <a:t>New 5D Direct Container and SCF pallet discounts HPM</a:t>
                      </a:r>
                      <a:endParaRPr/>
                    </a:p>
                    <a:p>
                      <a:pPr indent="-317500" lvl="0" marL="457200" rtl="0" algn="l">
                        <a:spcBef>
                          <a:spcPts val="0"/>
                        </a:spcBef>
                        <a:spcAft>
                          <a:spcPts val="0"/>
                        </a:spcAft>
                        <a:buClr>
                          <a:schemeClr val="dk1"/>
                        </a:buClr>
                        <a:buSzPts val="1400"/>
                        <a:buChar char="●"/>
                      </a:pPr>
                      <a:r>
                        <a:rPr lang="en">
                          <a:solidFill>
                            <a:schemeClr val="dk1"/>
                          </a:solidFill>
                        </a:rPr>
                        <a:t>Adding Prices and fees to New Enhanced Addressing &amp; NCOA+ API</a:t>
                      </a:r>
                      <a:endParaRPr/>
                    </a:p>
                  </a:txBody>
                  <a:tcPr marT="91425" marB="91425" marR="91425" marL="91425"/>
                </a:tc>
              </a:tr>
            </a:tbl>
          </a:graphicData>
        </a:graphic>
      </p:graphicFrame>
      <p:graphicFrame>
        <p:nvGraphicFramePr>
          <p:cNvPr id="299" name="Google Shape;299;p40"/>
          <p:cNvGraphicFramePr/>
          <p:nvPr/>
        </p:nvGraphicFramePr>
        <p:xfrm>
          <a:off x="6197650" y="1184363"/>
          <a:ext cx="3000000" cy="3000000"/>
        </p:xfrm>
        <a:graphic>
          <a:graphicData uri="http://schemas.openxmlformats.org/drawingml/2006/table">
            <a:tbl>
              <a:tblPr>
                <a:noFill/>
                <a:tableStyleId>{06C43BFC-DDE9-4FAF-9288-891418203C53}</a:tableStyleId>
              </a:tblPr>
              <a:tblGrid>
                <a:gridCol w="2455250"/>
              </a:tblGrid>
              <a:tr h="709900">
                <a:tc>
                  <a:txBody>
                    <a:bodyPr/>
                    <a:lstStyle/>
                    <a:p>
                      <a:pPr indent="0" lvl="0" marL="0" rtl="0" algn="ctr">
                        <a:spcBef>
                          <a:spcPts val="0"/>
                        </a:spcBef>
                        <a:spcAft>
                          <a:spcPts val="0"/>
                        </a:spcAft>
                        <a:buNone/>
                      </a:pPr>
                      <a:r>
                        <a:rPr b="1" lang="en">
                          <a:solidFill>
                            <a:schemeClr val="lt1"/>
                          </a:solidFill>
                        </a:rPr>
                        <a:t>Elimination of Inefficient Pricing and Preparation</a:t>
                      </a:r>
                      <a:endParaRPr b="1">
                        <a:solidFill>
                          <a:schemeClr val="lt1"/>
                        </a:solidFill>
                      </a:endParaRPr>
                    </a:p>
                  </a:txBody>
                  <a:tcPr marT="91425" marB="91425" marR="91425" marL="91425">
                    <a:solidFill>
                      <a:schemeClr val="accent1"/>
                    </a:solidFill>
                  </a:tcPr>
                </a:tc>
              </a:tr>
              <a:tr h="2946375">
                <a:tc>
                  <a:txBody>
                    <a:bodyPr/>
                    <a:lstStyle/>
                    <a:p>
                      <a:pPr indent="-317500" lvl="0" marL="457200" rtl="0" algn="l">
                        <a:spcBef>
                          <a:spcPts val="0"/>
                        </a:spcBef>
                        <a:spcAft>
                          <a:spcPts val="0"/>
                        </a:spcAft>
                        <a:buSzPts val="1400"/>
                        <a:buChar char="●"/>
                      </a:pPr>
                      <a:r>
                        <a:rPr lang="en"/>
                        <a:t>Minimum volume requirement for FCM cards and letters when combined.</a:t>
                      </a:r>
                      <a:endParaRPr/>
                    </a:p>
                    <a:p>
                      <a:pPr indent="-317500" lvl="0" marL="457200" rtl="0" algn="l">
                        <a:spcBef>
                          <a:spcPts val="0"/>
                        </a:spcBef>
                        <a:spcAft>
                          <a:spcPts val="0"/>
                        </a:spcAft>
                        <a:buSzPts val="1400"/>
                        <a:buChar char="●"/>
                      </a:pPr>
                      <a:r>
                        <a:rPr lang="en"/>
                        <a:t>Elimination of bundling for Marketing Mail flats in tubs</a:t>
                      </a:r>
                      <a:endParaRPr/>
                    </a:p>
                    <a:p>
                      <a:pPr indent="-317500" lvl="0" marL="457200" rtl="0" algn="l">
                        <a:spcBef>
                          <a:spcPts val="0"/>
                        </a:spcBef>
                        <a:spcAft>
                          <a:spcPts val="0"/>
                        </a:spcAft>
                        <a:buSzPts val="1400"/>
                        <a:buChar char="●"/>
                      </a:pPr>
                      <a:r>
                        <a:rPr lang="en"/>
                        <a:t>Elimination of NDC Nomenclature</a:t>
                      </a:r>
                      <a:endParaRPr/>
                    </a:p>
                    <a:p>
                      <a:pPr indent="-317500" lvl="0" marL="457200" rtl="0" algn="l">
                        <a:spcBef>
                          <a:spcPts val="0"/>
                        </a:spcBef>
                        <a:spcAft>
                          <a:spcPts val="0"/>
                        </a:spcAft>
                        <a:buSzPts val="1400"/>
                        <a:buChar char="●"/>
                      </a:pPr>
                      <a:r>
                        <a:rPr lang="en"/>
                        <a:t>Package barcode quality </a:t>
                      </a:r>
                      <a:r>
                        <a:rPr lang="en"/>
                        <a:t>non compliance</a:t>
                      </a:r>
                      <a:r>
                        <a:rPr lang="en"/>
                        <a:t> fee </a:t>
                      </a:r>
                      <a:endParaRPr/>
                    </a:p>
                  </a:txBody>
                  <a:tcPr marT="91425" marB="91425" marR="91425" marL="91425"/>
                </a:tc>
              </a:tr>
            </a:tbl>
          </a:graphicData>
        </a:graphic>
      </p:graphicFrame>
      <p:graphicFrame>
        <p:nvGraphicFramePr>
          <p:cNvPr id="300" name="Google Shape;300;p40"/>
          <p:cNvGraphicFramePr/>
          <p:nvPr/>
        </p:nvGraphicFramePr>
        <p:xfrm>
          <a:off x="3420963" y="1203325"/>
          <a:ext cx="3000000" cy="3000000"/>
        </p:xfrm>
        <a:graphic>
          <a:graphicData uri="http://schemas.openxmlformats.org/drawingml/2006/table">
            <a:tbl>
              <a:tblPr>
                <a:noFill/>
                <a:tableStyleId>{06C43BFC-DDE9-4FAF-9288-891418203C53}</a:tableStyleId>
              </a:tblPr>
              <a:tblGrid>
                <a:gridCol w="2489225"/>
              </a:tblGrid>
              <a:tr h="692025">
                <a:tc>
                  <a:txBody>
                    <a:bodyPr/>
                    <a:lstStyle/>
                    <a:p>
                      <a:pPr indent="0" lvl="0" marL="0" rtl="0" algn="ctr">
                        <a:spcBef>
                          <a:spcPts val="0"/>
                        </a:spcBef>
                        <a:spcAft>
                          <a:spcPts val="0"/>
                        </a:spcAft>
                        <a:buNone/>
                      </a:pPr>
                      <a:r>
                        <a:rPr b="1" lang="en">
                          <a:solidFill>
                            <a:schemeClr val="lt1"/>
                          </a:solidFill>
                        </a:rPr>
                        <a:t>Product Simplification</a:t>
                      </a:r>
                      <a:endParaRPr b="1">
                        <a:solidFill>
                          <a:schemeClr val="lt1"/>
                        </a:solidFill>
                      </a:endParaRPr>
                    </a:p>
                  </a:txBody>
                  <a:tcPr marT="91425" marB="91425" marR="91425" marL="91425">
                    <a:solidFill>
                      <a:schemeClr val="accent1"/>
                    </a:solidFill>
                  </a:tcPr>
                </a:tc>
              </a:tr>
              <a:tr h="2964250">
                <a:tc>
                  <a:txBody>
                    <a:bodyPr/>
                    <a:lstStyle/>
                    <a:p>
                      <a:pPr indent="-317500" lvl="0" marL="457200" rtl="0" algn="l">
                        <a:spcBef>
                          <a:spcPts val="0"/>
                        </a:spcBef>
                        <a:spcAft>
                          <a:spcPts val="0"/>
                        </a:spcAft>
                        <a:buSzPts val="1400"/>
                        <a:buChar char="●"/>
                      </a:pPr>
                      <a:r>
                        <a:rPr lang="en"/>
                        <a:t>Restructure Periodicals Outside County Rates.</a:t>
                      </a:r>
                      <a:endParaRPr/>
                    </a:p>
                    <a:p>
                      <a:pPr indent="-317500" lvl="0" marL="457200" rtl="0" algn="l">
                        <a:spcBef>
                          <a:spcPts val="0"/>
                        </a:spcBef>
                        <a:spcAft>
                          <a:spcPts val="0"/>
                        </a:spcAft>
                        <a:buSzPts val="1400"/>
                        <a:buChar char="●"/>
                      </a:pPr>
                      <a:r>
                        <a:rPr lang="en"/>
                        <a:t>Change BPM flats and parcels presorted and carrier route price structure.</a:t>
                      </a:r>
                      <a:endParaRPr/>
                    </a:p>
                    <a:p>
                      <a:pPr indent="-317500" lvl="0" marL="457200" rtl="0" algn="l">
                        <a:spcBef>
                          <a:spcPts val="0"/>
                        </a:spcBef>
                        <a:spcAft>
                          <a:spcPts val="0"/>
                        </a:spcAft>
                        <a:buSzPts val="1400"/>
                        <a:buChar char="●"/>
                      </a:pPr>
                      <a:r>
                        <a:rPr lang="en">
                          <a:solidFill>
                            <a:schemeClr val="dk1"/>
                          </a:solidFill>
                        </a:rPr>
                        <a:t>Marketing Mail Flat weight maximum increase.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Eliminate ADC Rate Category</a:t>
                      </a:r>
                      <a:endParaRPr>
                        <a:solidFill>
                          <a:schemeClr val="dk1"/>
                        </a:solidFill>
                      </a:endParaRPr>
                    </a:p>
                  </a:txBody>
                  <a:tcPr marT="91425" marB="91425" marR="91425" marL="91425"/>
                </a:tc>
              </a:tr>
            </a:tbl>
          </a:graphicData>
        </a:graphic>
      </p:graphicFrame>
      <p:sp>
        <p:nvSpPr>
          <p:cNvPr id="301" name="Google Shape;301;p40"/>
          <p:cNvSpPr txBox="1"/>
          <p:nvPr/>
        </p:nvSpPr>
        <p:spPr>
          <a:xfrm>
            <a:off x="7525325" y="4801500"/>
            <a:ext cx="1522200" cy="2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595959"/>
                </a:solidFill>
                <a:latin typeface="Roboto"/>
                <a:ea typeface="Roboto"/>
                <a:cs typeface="Roboto"/>
                <a:sym typeface="Roboto"/>
              </a:rPr>
              <a:t>*Pending PRC Approval</a:t>
            </a:r>
            <a:endParaRPr sz="900">
              <a:solidFill>
                <a:srgbClr val="595959"/>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1"/>
          <p:cNvSpPr txBox="1"/>
          <p:nvPr>
            <p:ph type="title"/>
          </p:nvPr>
        </p:nvSpPr>
        <p:spPr>
          <a:xfrm>
            <a:off x="904675" y="99525"/>
            <a:ext cx="7085100" cy="53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2026 Promotions</a:t>
            </a:r>
            <a:endParaRPr sz="2400"/>
          </a:p>
        </p:txBody>
      </p:sp>
      <p:pic>
        <p:nvPicPr>
          <p:cNvPr id="307" name="Google Shape;307;p41"/>
          <p:cNvPicPr preferRelativeResize="0"/>
          <p:nvPr/>
        </p:nvPicPr>
        <p:blipFill>
          <a:blip r:embed="rId3">
            <a:alphaModFix/>
          </a:blip>
          <a:stretch>
            <a:fillRect/>
          </a:stretch>
        </p:blipFill>
        <p:spPr>
          <a:xfrm>
            <a:off x="904675" y="1049450"/>
            <a:ext cx="7787850" cy="3622597"/>
          </a:xfrm>
          <a:prstGeom prst="rect">
            <a:avLst/>
          </a:prstGeom>
          <a:noFill/>
          <a:ln>
            <a:noFill/>
          </a:ln>
        </p:spPr>
      </p:pic>
      <p:cxnSp>
        <p:nvCxnSpPr>
          <p:cNvPr id="308" name="Google Shape;308;p41"/>
          <p:cNvCxnSpPr/>
          <p:nvPr/>
        </p:nvCxnSpPr>
        <p:spPr>
          <a:xfrm>
            <a:off x="4158925" y="1782400"/>
            <a:ext cx="0" cy="2300100"/>
          </a:xfrm>
          <a:prstGeom prst="straightConnector1">
            <a:avLst/>
          </a:prstGeom>
          <a:noFill/>
          <a:ln cap="flat" cmpd="sng" w="38100">
            <a:solidFill>
              <a:srgbClr val="D6006D"/>
            </a:solidFill>
            <a:prstDash val="solid"/>
            <a:round/>
            <a:headEnd len="med" w="med" type="none"/>
            <a:tailEnd len="med" w="med" type="none"/>
          </a:ln>
        </p:spPr>
      </p:cxnSp>
      <p:sp>
        <p:nvSpPr>
          <p:cNvPr id="309" name="Google Shape;309;p41"/>
          <p:cNvSpPr/>
          <p:nvPr/>
        </p:nvSpPr>
        <p:spPr>
          <a:xfrm>
            <a:off x="5805550" y="3590275"/>
            <a:ext cx="551700" cy="288600"/>
          </a:xfrm>
          <a:prstGeom prst="wedgeEllipseCallout">
            <a:avLst>
              <a:gd fmla="val -20833" name="adj1"/>
              <a:gd fmla="val 625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latin typeface="Roboto"/>
                <a:ea typeface="Roboto"/>
                <a:cs typeface="Roboto"/>
                <a:sym typeface="Roboto"/>
              </a:rPr>
              <a:t>10%</a:t>
            </a:r>
            <a:endParaRPr b="1" sz="800">
              <a:latin typeface="Roboto"/>
              <a:ea typeface="Roboto"/>
              <a:cs typeface="Roboto"/>
              <a:sym typeface="Roboto"/>
            </a:endParaRPr>
          </a:p>
        </p:txBody>
      </p:sp>
      <p:sp>
        <p:nvSpPr>
          <p:cNvPr id="310" name="Google Shape;310;p41"/>
          <p:cNvSpPr/>
          <p:nvPr/>
        </p:nvSpPr>
        <p:spPr>
          <a:xfrm>
            <a:off x="6772800" y="2248875"/>
            <a:ext cx="551700" cy="288600"/>
          </a:xfrm>
          <a:prstGeom prst="wedgeEllipseCallout">
            <a:avLst>
              <a:gd fmla="val -20833" name="adj1"/>
              <a:gd fmla="val 625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latin typeface="Roboto"/>
                <a:ea typeface="Roboto"/>
                <a:cs typeface="Roboto"/>
                <a:sym typeface="Roboto"/>
              </a:rPr>
              <a:t>5</a:t>
            </a:r>
            <a:r>
              <a:rPr b="1" lang="en" sz="800">
                <a:latin typeface="Roboto"/>
                <a:ea typeface="Roboto"/>
                <a:cs typeface="Roboto"/>
                <a:sym typeface="Roboto"/>
              </a:rPr>
              <a:t>%</a:t>
            </a:r>
            <a:endParaRPr b="1" sz="800">
              <a:latin typeface="Roboto"/>
              <a:ea typeface="Roboto"/>
              <a:cs typeface="Roboto"/>
              <a:sym typeface="Roboto"/>
            </a:endParaRPr>
          </a:p>
        </p:txBody>
      </p:sp>
      <p:sp>
        <p:nvSpPr>
          <p:cNvPr id="311" name="Google Shape;311;p41"/>
          <p:cNvSpPr/>
          <p:nvPr/>
        </p:nvSpPr>
        <p:spPr>
          <a:xfrm>
            <a:off x="4296150" y="4307075"/>
            <a:ext cx="551700" cy="288600"/>
          </a:xfrm>
          <a:prstGeom prst="wedgeEllipseCallout">
            <a:avLst>
              <a:gd fmla="val -20833" name="adj1"/>
              <a:gd fmla="val 62500"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latin typeface="Roboto"/>
                <a:ea typeface="Roboto"/>
                <a:cs typeface="Roboto"/>
                <a:sym typeface="Roboto"/>
              </a:rPr>
              <a:t>1</a:t>
            </a:r>
            <a:r>
              <a:rPr b="1" lang="en" sz="800">
                <a:latin typeface="Roboto"/>
                <a:ea typeface="Roboto"/>
                <a:cs typeface="Roboto"/>
                <a:sym typeface="Roboto"/>
              </a:rPr>
              <a:t>%</a:t>
            </a:r>
            <a:endParaRPr b="1" sz="800">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2"/>
          <p:cNvSpPr txBox="1"/>
          <p:nvPr>
            <p:ph type="title"/>
          </p:nvPr>
        </p:nvSpPr>
        <p:spPr>
          <a:xfrm>
            <a:off x="904675" y="201375"/>
            <a:ext cx="7085100" cy="53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2027 Promotions</a:t>
            </a:r>
            <a:endParaRPr sz="2400"/>
          </a:p>
        </p:txBody>
      </p:sp>
      <p:graphicFrame>
        <p:nvGraphicFramePr>
          <p:cNvPr id="317" name="Google Shape;317;p42"/>
          <p:cNvGraphicFramePr/>
          <p:nvPr/>
        </p:nvGraphicFramePr>
        <p:xfrm>
          <a:off x="6439275" y="1159963"/>
          <a:ext cx="3000000" cy="3000000"/>
        </p:xfrm>
        <a:graphic>
          <a:graphicData uri="http://schemas.openxmlformats.org/drawingml/2006/table">
            <a:tbl>
              <a:tblPr>
                <a:noFill/>
                <a:tableStyleId>{06C43BFC-DDE9-4FAF-9288-891418203C53}</a:tableStyleId>
              </a:tblPr>
              <a:tblGrid>
                <a:gridCol w="2489225"/>
              </a:tblGrid>
              <a:tr h="368125">
                <a:tc>
                  <a:txBody>
                    <a:bodyPr/>
                    <a:lstStyle/>
                    <a:p>
                      <a:pPr indent="0" lvl="0" marL="0" rtl="0" algn="ctr">
                        <a:spcBef>
                          <a:spcPts val="0"/>
                        </a:spcBef>
                        <a:spcAft>
                          <a:spcPts val="0"/>
                        </a:spcAft>
                        <a:buNone/>
                      </a:pPr>
                      <a:r>
                        <a:rPr b="1" lang="en">
                          <a:solidFill>
                            <a:schemeClr val="dk1"/>
                          </a:solidFill>
                        </a:rPr>
                        <a:t>Impact Messaging</a:t>
                      </a:r>
                      <a:endParaRPr b="1">
                        <a:solidFill>
                          <a:schemeClr val="dk1"/>
                        </a:solidFill>
                      </a:endParaRPr>
                    </a:p>
                  </a:txBody>
                  <a:tcPr marT="91425" marB="91425" marR="91425" marL="91425">
                    <a:solidFill>
                      <a:schemeClr val="accent6"/>
                    </a:solidFill>
                  </a:tcPr>
                </a:tc>
              </a:tr>
              <a:tr h="1301400">
                <a:tc>
                  <a:txBody>
                    <a:bodyPr/>
                    <a:lstStyle/>
                    <a:p>
                      <a:pPr indent="0" lvl="0" marL="0" rtl="0" algn="l">
                        <a:spcBef>
                          <a:spcPts val="0"/>
                        </a:spcBef>
                        <a:spcAft>
                          <a:spcPts val="0"/>
                        </a:spcAft>
                        <a:buNone/>
                      </a:pPr>
                      <a:r>
                        <a:rPr lang="en"/>
                        <a:t>First-Class &amp; Marketing Mail </a:t>
                      </a:r>
                      <a:endParaRPr/>
                    </a:p>
                    <a:p>
                      <a:pPr indent="-317500" lvl="0" marL="457200" rtl="0" algn="l">
                        <a:spcBef>
                          <a:spcPts val="0"/>
                        </a:spcBef>
                        <a:spcAft>
                          <a:spcPts val="0"/>
                        </a:spcAft>
                        <a:buClr>
                          <a:schemeClr val="dk1"/>
                        </a:buClr>
                        <a:buSzPts val="1400"/>
                        <a:buChar char="●"/>
                      </a:pPr>
                      <a:r>
                        <a:rPr lang="en"/>
                        <a:t>Discount  x%</a:t>
                      </a:r>
                      <a:endParaRPr/>
                    </a:p>
                    <a:p>
                      <a:pPr indent="-317500" lvl="0" marL="457200" rtl="0" algn="l">
                        <a:spcBef>
                          <a:spcPts val="0"/>
                        </a:spcBef>
                        <a:spcAft>
                          <a:spcPts val="0"/>
                        </a:spcAft>
                        <a:buSzPts val="1400"/>
                        <a:buChar char="●"/>
                      </a:pPr>
                      <a:r>
                        <a:rPr lang="en"/>
                        <a:t>Messaging demonstrating the power of mail </a:t>
                      </a:r>
                      <a:endParaRPr/>
                    </a:p>
                  </a:txBody>
                  <a:tcPr marT="91425" marB="91425" marR="91425" marL="91425"/>
                </a:tc>
              </a:tr>
            </a:tbl>
          </a:graphicData>
        </a:graphic>
      </p:graphicFrame>
      <p:graphicFrame>
        <p:nvGraphicFramePr>
          <p:cNvPr id="318" name="Google Shape;318;p42"/>
          <p:cNvGraphicFramePr/>
          <p:nvPr/>
        </p:nvGraphicFramePr>
        <p:xfrm>
          <a:off x="904675" y="1179163"/>
          <a:ext cx="3000000" cy="3000000"/>
        </p:xfrm>
        <a:graphic>
          <a:graphicData uri="http://schemas.openxmlformats.org/drawingml/2006/table">
            <a:tbl>
              <a:tblPr>
                <a:noFill/>
                <a:tableStyleId>{06C43BFC-DDE9-4FAF-9288-891418203C53}</a:tableStyleId>
              </a:tblPr>
              <a:tblGrid>
                <a:gridCol w="5324075"/>
              </a:tblGrid>
              <a:tr h="709900">
                <a:tc>
                  <a:txBody>
                    <a:bodyPr/>
                    <a:lstStyle/>
                    <a:p>
                      <a:pPr indent="0" lvl="0" marL="0" rtl="0" algn="ctr">
                        <a:spcBef>
                          <a:spcPts val="0"/>
                        </a:spcBef>
                        <a:spcAft>
                          <a:spcPts val="0"/>
                        </a:spcAft>
                        <a:buNone/>
                      </a:pPr>
                      <a:r>
                        <a:rPr b="1" lang="en">
                          <a:solidFill>
                            <a:schemeClr val="lt1"/>
                          </a:solidFill>
                        </a:rPr>
                        <a:t>2027 Promotions</a:t>
                      </a:r>
                      <a:r>
                        <a:rPr b="1" lang="en" u="sng">
                          <a:solidFill>
                            <a:schemeClr val="lt1"/>
                          </a:solidFill>
                        </a:rPr>
                        <a:t> Plans</a:t>
                      </a:r>
                      <a:r>
                        <a:rPr b="1" lang="en">
                          <a:solidFill>
                            <a:schemeClr val="lt1"/>
                          </a:solidFill>
                        </a:rPr>
                        <a:t> (Pending PRC Approval)</a:t>
                      </a:r>
                      <a:endParaRPr b="1">
                        <a:solidFill>
                          <a:schemeClr val="lt1"/>
                        </a:solidFill>
                      </a:endParaRPr>
                    </a:p>
                  </a:txBody>
                  <a:tcPr marT="91425" marB="91425" marR="91425" marL="91425">
                    <a:solidFill>
                      <a:schemeClr val="accent1"/>
                    </a:solidFill>
                  </a:tcPr>
                </a:tc>
              </a:tr>
              <a:tr h="2946375">
                <a:tc>
                  <a:txBody>
                    <a:bodyPr/>
                    <a:lstStyle/>
                    <a:p>
                      <a:pPr indent="-323850" lvl="0" marL="457200" rtl="0" algn="l">
                        <a:spcBef>
                          <a:spcPts val="0"/>
                        </a:spcBef>
                        <a:spcAft>
                          <a:spcPts val="0"/>
                        </a:spcAft>
                        <a:buSzPts val="1500"/>
                        <a:buChar char="●"/>
                      </a:pPr>
                      <a:r>
                        <a:rPr b="1" lang="en" sz="1500"/>
                        <a:t>Eliminate</a:t>
                      </a:r>
                      <a:r>
                        <a:rPr lang="en" sz="1500"/>
                        <a:t> </a:t>
                      </a:r>
                      <a:r>
                        <a:rPr lang="en" sz="1500"/>
                        <a:t>Continuous</a:t>
                      </a:r>
                      <a:r>
                        <a:rPr lang="en" sz="1500"/>
                        <a:t> Contact &amp; Catalog Insights</a:t>
                      </a:r>
                      <a:endParaRPr sz="1500"/>
                    </a:p>
                    <a:p>
                      <a:pPr indent="-323850" lvl="0" marL="457200" rtl="0" algn="l">
                        <a:spcBef>
                          <a:spcPts val="0"/>
                        </a:spcBef>
                        <a:spcAft>
                          <a:spcPts val="0"/>
                        </a:spcAft>
                        <a:buSzPts val="1500"/>
                        <a:buChar char="●"/>
                      </a:pPr>
                      <a:r>
                        <a:rPr lang="en" sz="1500"/>
                        <a:t>Keep three existing Promotions</a:t>
                      </a:r>
                      <a:endParaRPr sz="1500"/>
                    </a:p>
                    <a:p>
                      <a:pPr indent="0" lvl="0" marL="457200" rtl="0" algn="l">
                        <a:spcBef>
                          <a:spcPts val="0"/>
                        </a:spcBef>
                        <a:spcAft>
                          <a:spcPts val="0"/>
                        </a:spcAft>
                        <a:buNone/>
                      </a:pPr>
                      <a:r>
                        <a:rPr lang="en" sz="1500"/>
                        <a:t>   Tactile, Sensory, and Interactive, FCM &amp; MM</a:t>
                      </a:r>
                      <a:endParaRPr sz="1500"/>
                    </a:p>
                    <a:p>
                      <a:pPr indent="0" lvl="0" marL="457200" rtl="0" algn="l">
                        <a:spcBef>
                          <a:spcPts val="0"/>
                        </a:spcBef>
                        <a:spcAft>
                          <a:spcPts val="0"/>
                        </a:spcAft>
                        <a:buNone/>
                      </a:pPr>
                      <a:r>
                        <a:rPr lang="en" sz="1500"/>
                        <a:t>   Integrated Technology, FCM &amp; MM</a:t>
                      </a:r>
                      <a:endParaRPr sz="1500"/>
                    </a:p>
                    <a:p>
                      <a:pPr indent="0" lvl="0" marL="457200" rtl="0" algn="l">
                        <a:spcBef>
                          <a:spcPts val="0"/>
                        </a:spcBef>
                        <a:spcAft>
                          <a:spcPts val="0"/>
                        </a:spcAft>
                        <a:buNone/>
                      </a:pPr>
                      <a:r>
                        <a:rPr lang="en" sz="1500"/>
                        <a:t>   First-Class Mail Advertising, FCM</a:t>
                      </a:r>
                      <a:endParaRPr sz="1500"/>
                    </a:p>
                    <a:p>
                      <a:pPr indent="-323850" lvl="0" marL="457200" rtl="0" algn="l">
                        <a:spcBef>
                          <a:spcPts val="0"/>
                        </a:spcBef>
                        <a:spcAft>
                          <a:spcPts val="0"/>
                        </a:spcAft>
                        <a:buSzPts val="1500"/>
                        <a:buChar char="●"/>
                      </a:pPr>
                      <a:r>
                        <a:rPr lang="en" sz="1500"/>
                        <a:t>Keep the two Add-Ons, Informed Delivery &amp; Sustainability</a:t>
                      </a:r>
                      <a:endParaRPr sz="1500"/>
                    </a:p>
                    <a:p>
                      <a:pPr indent="-323850" lvl="0" marL="457200" rtl="0" algn="l">
                        <a:spcBef>
                          <a:spcPts val="0"/>
                        </a:spcBef>
                        <a:spcAft>
                          <a:spcPts val="0"/>
                        </a:spcAft>
                        <a:buSzPts val="1500"/>
                        <a:buChar char="●"/>
                      </a:pPr>
                      <a:r>
                        <a:rPr lang="en" sz="1500"/>
                        <a:t>Two </a:t>
                      </a:r>
                      <a:r>
                        <a:rPr b="1" lang="en" sz="1500"/>
                        <a:t>NEW</a:t>
                      </a:r>
                      <a:r>
                        <a:rPr lang="en" sz="1500"/>
                        <a:t> Promotions </a:t>
                      </a:r>
                      <a:endParaRPr sz="1500"/>
                    </a:p>
                    <a:p>
                      <a:pPr indent="-323850" lvl="0" marL="457200" rtl="0" algn="l">
                        <a:spcBef>
                          <a:spcPts val="0"/>
                        </a:spcBef>
                        <a:spcAft>
                          <a:spcPts val="0"/>
                        </a:spcAft>
                        <a:buSzPts val="1500"/>
                        <a:buChar char="●"/>
                      </a:pPr>
                      <a:r>
                        <a:rPr lang="en" sz="1500"/>
                        <a:t>USPS is enhancing its technology and systems developing LUCID AI Pre-Approval resulting in faster reviews. </a:t>
                      </a:r>
                      <a:endParaRPr sz="1500"/>
                    </a:p>
                    <a:p>
                      <a:pPr indent="0" lvl="0" marL="457200" rtl="0" algn="l">
                        <a:spcBef>
                          <a:spcPts val="0"/>
                        </a:spcBef>
                        <a:spcAft>
                          <a:spcPts val="0"/>
                        </a:spcAft>
                        <a:buNone/>
                      </a:pPr>
                      <a:r>
                        <a:t/>
                      </a:r>
                      <a:endParaRPr/>
                    </a:p>
                  </a:txBody>
                  <a:tcPr marT="91425" marB="91425" marR="91425" marL="91425"/>
                </a:tc>
              </a:tr>
            </a:tbl>
          </a:graphicData>
        </a:graphic>
      </p:graphicFrame>
      <p:graphicFrame>
        <p:nvGraphicFramePr>
          <p:cNvPr id="319" name="Google Shape;319;p42"/>
          <p:cNvGraphicFramePr/>
          <p:nvPr/>
        </p:nvGraphicFramePr>
        <p:xfrm>
          <a:off x="6439263" y="2772700"/>
          <a:ext cx="3000000" cy="3000000"/>
        </p:xfrm>
        <a:graphic>
          <a:graphicData uri="http://schemas.openxmlformats.org/drawingml/2006/table">
            <a:tbl>
              <a:tblPr>
                <a:noFill/>
                <a:tableStyleId>{06C43BFC-DDE9-4FAF-9288-891418203C53}</a:tableStyleId>
              </a:tblPr>
              <a:tblGrid>
                <a:gridCol w="2489225"/>
              </a:tblGrid>
              <a:tr h="383625">
                <a:tc>
                  <a:txBody>
                    <a:bodyPr/>
                    <a:lstStyle/>
                    <a:p>
                      <a:pPr indent="0" lvl="0" marL="0" rtl="0" algn="ctr">
                        <a:spcBef>
                          <a:spcPts val="0"/>
                        </a:spcBef>
                        <a:spcAft>
                          <a:spcPts val="0"/>
                        </a:spcAft>
                        <a:buNone/>
                      </a:pPr>
                      <a:r>
                        <a:rPr b="1" lang="en">
                          <a:solidFill>
                            <a:schemeClr val="dk1"/>
                          </a:solidFill>
                        </a:rPr>
                        <a:t>Direct Mail Discovery</a:t>
                      </a:r>
                      <a:endParaRPr b="1">
                        <a:solidFill>
                          <a:schemeClr val="dk1"/>
                        </a:solidFill>
                      </a:endParaRPr>
                    </a:p>
                  </a:txBody>
                  <a:tcPr marT="91425" marB="91425" marR="91425" marL="91425">
                    <a:solidFill>
                      <a:schemeClr val="accent6"/>
                    </a:solidFill>
                  </a:tcPr>
                </a:tc>
              </a:tr>
              <a:tr h="1764225">
                <a:tc>
                  <a:txBody>
                    <a:bodyPr/>
                    <a:lstStyle/>
                    <a:p>
                      <a:pPr indent="0" lvl="0" marL="0" rtl="0" algn="l">
                        <a:spcBef>
                          <a:spcPts val="0"/>
                        </a:spcBef>
                        <a:spcAft>
                          <a:spcPts val="0"/>
                        </a:spcAft>
                        <a:buNone/>
                      </a:pPr>
                      <a:r>
                        <a:rPr lang="en"/>
                        <a:t>Marketing Mail Only</a:t>
                      </a:r>
                      <a:endParaRPr/>
                    </a:p>
                    <a:p>
                      <a:pPr indent="-317500" lvl="0" marL="457200" rtl="0" algn="l">
                        <a:spcBef>
                          <a:spcPts val="0"/>
                        </a:spcBef>
                        <a:spcAft>
                          <a:spcPts val="0"/>
                        </a:spcAft>
                        <a:buSzPts val="1400"/>
                        <a:buChar char="●"/>
                      </a:pPr>
                      <a:r>
                        <a:rPr lang="en"/>
                        <a:t>Discount xx%? to Mail Owner </a:t>
                      </a:r>
                      <a:r>
                        <a:rPr lang="en" sz="1200"/>
                        <a:t>(we are told large)</a:t>
                      </a:r>
                      <a:endParaRPr sz="1200"/>
                    </a:p>
                    <a:p>
                      <a:pPr indent="-317500" lvl="0" marL="457200" rtl="0" algn="l">
                        <a:spcBef>
                          <a:spcPts val="0"/>
                        </a:spcBef>
                        <a:spcAft>
                          <a:spcPts val="0"/>
                        </a:spcAft>
                        <a:buSzPts val="1400"/>
                        <a:buChar char="●"/>
                      </a:pPr>
                      <a:r>
                        <a:rPr lang="en"/>
                        <a:t>Discount x% to MSP</a:t>
                      </a:r>
                      <a:endParaRPr/>
                    </a:p>
                    <a:p>
                      <a:pPr indent="-317500" lvl="0" marL="457200" rtl="0" algn="l">
                        <a:spcBef>
                          <a:spcPts val="0"/>
                        </a:spcBef>
                        <a:spcAft>
                          <a:spcPts val="0"/>
                        </a:spcAft>
                        <a:buSzPts val="1400"/>
                        <a:buChar char="●"/>
                      </a:pPr>
                      <a:r>
                        <a:rPr lang="en">
                          <a:solidFill>
                            <a:schemeClr val="dk1"/>
                          </a:solidFill>
                        </a:rPr>
                        <a:t>5,000 pieces max</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Designed to encourage MSP to help sell mail.</a:t>
                      </a:r>
                      <a:endParaRPr>
                        <a:solidFill>
                          <a:schemeClr val="dk1"/>
                        </a:solidFill>
                      </a:endParaRPr>
                    </a:p>
                    <a:p>
                      <a:pPr indent="0" lvl="0" marL="457200" rtl="0" algn="l">
                        <a:spcBef>
                          <a:spcPts val="0"/>
                        </a:spcBef>
                        <a:spcAft>
                          <a:spcPts val="0"/>
                        </a:spcAft>
                        <a:buNone/>
                      </a:pPr>
                      <a:r>
                        <a:t/>
                      </a:r>
                      <a:endParaRPr>
                        <a:solidFill>
                          <a:schemeClr val="dk1"/>
                        </a:solidFill>
                      </a:endParaRPr>
                    </a:p>
                  </a:txBody>
                  <a:tcPr marT="91425" marB="91425" marR="91425" marL="91425"/>
                </a:tc>
              </a:tr>
            </a:tbl>
          </a:graphicData>
        </a:graphic>
      </p:graphicFrame>
      <p:sp>
        <p:nvSpPr>
          <p:cNvPr id="320" name="Google Shape;320;p42"/>
          <p:cNvSpPr txBox="1"/>
          <p:nvPr/>
        </p:nvSpPr>
        <p:spPr>
          <a:xfrm>
            <a:off x="4809275" y="4835450"/>
            <a:ext cx="1522200" cy="2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595959"/>
                </a:solidFill>
                <a:latin typeface="Roboto"/>
                <a:ea typeface="Roboto"/>
                <a:cs typeface="Roboto"/>
                <a:sym typeface="Roboto"/>
              </a:rPr>
              <a:t>*Pending PRC Approval</a:t>
            </a:r>
            <a:endParaRPr sz="900">
              <a:solidFill>
                <a:srgbClr val="595959"/>
              </a:solidFill>
              <a:latin typeface="Roboto"/>
              <a:ea typeface="Roboto"/>
              <a:cs typeface="Roboto"/>
              <a:sym typeface="Roboto"/>
            </a:endParaRPr>
          </a:p>
        </p:txBody>
      </p:sp>
      <p:sp>
        <p:nvSpPr>
          <p:cNvPr id="321" name="Google Shape;321;p42"/>
          <p:cNvSpPr/>
          <p:nvPr/>
        </p:nvSpPr>
        <p:spPr>
          <a:xfrm>
            <a:off x="4439025" y="3556325"/>
            <a:ext cx="1952100" cy="203700"/>
          </a:xfrm>
          <a:prstGeom prst="rightArrow">
            <a:avLst>
              <a:gd fmla="val 50000" name="adj1"/>
              <a:gd fmla="val 50000" name="adj2"/>
            </a:avLst>
          </a:prstGeom>
          <a:solidFill>
            <a:srgbClr val="D6006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D6006D"/>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3"/>
          <p:cNvSpPr txBox="1"/>
          <p:nvPr>
            <p:ph type="title"/>
          </p:nvPr>
        </p:nvSpPr>
        <p:spPr>
          <a:xfrm>
            <a:off x="904675" y="99525"/>
            <a:ext cx="7085100" cy="53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Reimagining Mail - Art of Possible</a:t>
            </a:r>
            <a:endParaRPr sz="2400"/>
          </a:p>
        </p:txBody>
      </p:sp>
      <p:sp>
        <p:nvSpPr>
          <p:cNvPr id="327" name="Google Shape;327;p43"/>
          <p:cNvSpPr txBox="1"/>
          <p:nvPr/>
        </p:nvSpPr>
        <p:spPr>
          <a:xfrm>
            <a:off x="767938" y="632025"/>
            <a:ext cx="8256900" cy="421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300" u="none" cap="none" strike="noStrike">
                <a:solidFill>
                  <a:schemeClr val="dk1"/>
                </a:solidFill>
                <a:latin typeface="Arial"/>
                <a:ea typeface="Arial"/>
                <a:cs typeface="Arial"/>
                <a:sym typeface="Arial"/>
              </a:rPr>
              <a:t> </a:t>
            </a:r>
            <a:r>
              <a:rPr lang="en" sz="1300">
                <a:solidFill>
                  <a:schemeClr val="dk1"/>
                </a:solidFill>
              </a:rPr>
              <a:t>The Postal Service is redesigning mail products, pricing, operational handling, and customer value to drive growth, reduce costs, and strengthen long-term mail value.  Outreach to associations, PCCs, AIMs, and others</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a:p>
            <a:pPr indent="0" lvl="0" marL="0" marR="0" rtl="0" algn="l">
              <a:lnSpc>
                <a:spcPct val="100000"/>
              </a:lnSpc>
              <a:spcBef>
                <a:spcPts val="0"/>
              </a:spcBef>
              <a:spcAft>
                <a:spcPts val="0"/>
              </a:spcAft>
              <a:buNone/>
            </a:pPr>
            <a:r>
              <a:rPr lang="en" sz="1300">
                <a:solidFill>
                  <a:schemeClr val="dk1"/>
                </a:solidFill>
              </a:rPr>
              <a:t>Looking at eight proposed workstreams, each comprising cross-functional stakeholders with ELT oversight.</a:t>
            </a:r>
            <a:endParaRPr sz="1300">
              <a:solidFill>
                <a:schemeClr val="dk1"/>
              </a:solidFill>
            </a:endParaRPr>
          </a:p>
        </p:txBody>
      </p:sp>
      <p:pic>
        <p:nvPicPr>
          <p:cNvPr id="328" name="Google Shape;328;p43"/>
          <p:cNvPicPr preferRelativeResize="0"/>
          <p:nvPr/>
        </p:nvPicPr>
        <p:blipFill>
          <a:blip r:embed="rId3">
            <a:alphaModFix/>
          </a:blip>
          <a:stretch>
            <a:fillRect/>
          </a:stretch>
        </p:blipFill>
        <p:spPr>
          <a:xfrm>
            <a:off x="1154325" y="1145125"/>
            <a:ext cx="7019299" cy="1685900"/>
          </a:xfrm>
          <a:prstGeom prst="rect">
            <a:avLst/>
          </a:prstGeom>
          <a:noFill/>
          <a:ln>
            <a:noFill/>
          </a:ln>
        </p:spPr>
      </p:pic>
      <p:pic>
        <p:nvPicPr>
          <p:cNvPr id="329" name="Google Shape;329;p43"/>
          <p:cNvPicPr preferRelativeResize="0"/>
          <p:nvPr/>
        </p:nvPicPr>
        <p:blipFill>
          <a:blip r:embed="rId4">
            <a:alphaModFix/>
          </a:blip>
          <a:stretch>
            <a:fillRect/>
          </a:stretch>
        </p:blipFill>
        <p:spPr>
          <a:xfrm>
            <a:off x="1722137" y="3174375"/>
            <a:ext cx="5883676" cy="1846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6"/>
          <p:cNvPicPr preferRelativeResize="0"/>
          <p:nvPr/>
        </p:nvPicPr>
        <p:blipFill>
          <a:blip r:embed="rId3">
            <a:alphaModFix/>
          </a:blip>
          <a:stretch>
            <a:fillRect/>
          </a:stretch>
        </p:blipFill>
        <p:spPr>
          <a:xfrm>
            <a:off x="0" y="0"/>
            <a:ext cx="6408149" cy="5065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4"/>
          <p:cNvSpPr txBox="1"/>
          <p:nvPr>
            <p:ph type="title"/>
          </p:nvPr>
        </p:nvSpPr>
        <p:spPr>
          <a:xfrm>
            <a:off x="904675" y="99525"/>
            <a:ext cx="8075100" cy="53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Reimagining Mail - Future State Discussions</a:t>
            </a:r>
            <a:endParaRPr sz="2400"/>
          </a:p>
        </p:txBody>
      </p:sp>
      <p:sp>
        <p:nvSpPr>
          <p:cNvPr id="335" name="Google Shape;335;p44"/>
          <p:cNvSpPr txBox="1"/>
          <p:nvPr/>
        </p:nvSpPr>
        <p:spPr>
          <a:xfrm>
            <a:off x="767950" y="687475"/>
            <a:ext cx="8256900" cy="408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300">
                <a:solidFill>
                  <a:schemeClr val="dk1"/>
                </a:solidFill>
              </a:rPr>
              <a:t>Strategic approach to define stakeholders involvement, </a:t>
            </a:r>
            <a:r>
              <a:rPr lang="en" sz="1300">
                <a:solidFill>
                  <a:schemeClr val="dk1"/>
                </a:solidFill>
              </a:rPr>
              <a:t> necessary questions to be answered, create a focus, a path to activation and an execution timeline.  </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a:p>
            <a:pPr indent="0" lvl="0" marL="0" marR="0" rtl="0" algn="l">
              <a:lnSpc>
                <a:spcPct val="100000"/>
              </a:lnSpc>
              <a:spcBef>
                <a:spcPts val="0"/>
              </a:spcBef>
              <a:spcAft>
                <a:spcPts val="0"/>
              </a:spcAft>
              <a:buNone/>
            </a:pPr>
            <a:r>
              <a:t/>
            </a:r>
            <a:endParaRPr sz="1300">
              <a:solidFill>
                <a:schemeClr val="dk1"/>
              </a:solidFill>
            </a:endParaRPr>
          </a:p>
        </p:txBody>
      </p:sp>
      <p:pic>
        <p:nvPicPr>
          <p:cNvPr id="336" name="Google Shape;336;p44"/>
          <p:cNvPicPr preferRelativeResize="0"/>
          <p:nvPr/>
        </p:nvPicPr>
        <p:blipFill>
          <a:blip r:embed="rId3">
            <a:alphaModFix/>
          </a:blip>
          <a:stretch>
            <a:fillRect/>
          </a:stretch>
        </p:blipFill>
        <p:spPr>
          <a:xfrm>
            <a:off x="731000" y="1307100"/>
            <a:ext cx="8422476" cy="36616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5"/>
          <p:cNvSpPr txBox="1"/>
          <p:nvPr/>
        </p:nvSpPr>
        <p:spPr>
          <a:xfrm>
            <a:off x="696000" y="50925"/>
            <a:ext cx="8402700" cy="5127300"/>
          </a:xfrm>
          <a:prstGeom prst="rect">
            <a:avLst/>
          </a:prstGeom>
          <a:noFill/>
          <a:ln>
            <a:noFill/>
          </a:ln>
        </p:spPr>
        <p:txBody>
          <a:bodyPr anchorCtr="0" anchor="t" bIns="91425" lIns="91425" spcFirstLastPara="1" rIns="91425" wrap="square" tIns="91425">
            <a:spAutoFit/>
          </a:bodyPr>
          <a:lstStyle/>
          <a:p>
            <a:pPr indent="0" lvl="0" marL="0" rtl="0" algn="l">
              <a:spcBef>
                <a:spcPts val="2400"/>
              </a:spcBef>
              <a:spcAft>
                <a:spcPts val="0"/>
              </a:spcAft>
              <a:buNone/>
            </a:pPr>
            <a:r>
              <a:rPr b="1" lang="en" sz="1800">
                <a:solidFill>
                  <a:srgbClr val="E91D63"/>
                </a:solidFill>
                <a:latin typeface="Roboto"/>
                <a:ea typeface="Roboto"/>
                <a:cs typeface="Roboto"/>
                <a:sym typeface="Roboto"/>
              </a:rPr>
              <a:t>Postal Legislation in the House</a:t>
            </a:r>
            <a:endParaRPr b="1" sz="1800">
              <a:solidFill>
                <a:srgbClr val="E91D63"/>
              </a:solidFill>
              <a:latin typeface="Roboto"/>
              <a:ea typeface="Roboto"/>
              <a:cs typeface="Roboto"/>
              <a:sym typeface="Roboto"/>
            </a:endParaRPr>
          </a:p>
          <a:p>
            <a:pPr indent="0" lvl="0" marL="0" rtl="0" algn="l">
              <a:lnSpc>
                <a:spcPct val="115000"/>
              </a:lnSpc>
              <a:spcBef>
                <a:spcPts val="0"/>
              </a:spcBef>
              <a:spcAft>
                <a:spcPts val="0"/>
              </a:spcAft>
              <a:buNone/>
            </a:pPr>
            <a:r>
              <a:t/>
            </a:r>
            <a:endParaRPr sz="12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100" u="sng">
                <a:solidFill>
                  <a:srgbClr val="467886"/>
                </a:solidFill>
                <a:latin typeface="Roboto"/>
                <a:ea typeface="Roboto"/>
                <a:cs typeface="Roboto"/>
                <a:sym typeface="Roboto"/>
                <a:hlinkClick r:id="rId3">
                  <a:extLst>
                    <a:ext uri="{A12FA001-AC4F-418D-AE19-62706E023703}">
                      <ahyp:hlinkClr val="tx"/>
                    </a:ext>
                  </a:extLst>
                </a:hlinkClick>
              </a:rPr>
              <a:t>H.R. 3004</a:t>
            </a:r>
            <a:r>
              <a:rPr lang="en" sz="1100">
                <a:solidFill>
                  <a:schemeClr val="dk1"/>
                </a:solidFill>
                <a:latin typeface="Roboto"/>
                <a:ea typeface="Roboto"/>
                <a:cs typeface="Roboto"/>
                <a:sym typeface="Roboto"/>
              </a:rPr>
              <a:t> </a:t>
            </a:r>
            <a:r>
              <a:rPr b="1" lang="en" sz="1100">
                <a:solidFill>
                  <a:schemeClr val="dk1"/>
                </a:solidFill>
                <a:latin typeface="Roboto"/>
                <a:ea typeface="Roboto"/>
                <a:cs typeface="Roboto"/>
                <a:sym typeface="Roboto"/>
              </a:rPr>
              <a:t>USPS SERVES US Act</a:t>
            </a:r>
            <a:r>
              <a:rPr lang="en" sz="1100">
                <a:solidFill>
                  <a:schemeClr val="dk1"/>
                </a:solidFill>
                <a:latin typeface="Roboto"/>
                <a:ea typeface="Roboto"/>
                <a:cs typeface="Roboto"/>
                <a:sym typeface="Roboto"/>
              </a:rPr>
              <a:t> – April 2025 </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chemeClr val="dk1"/>
                </a:solidFill>
                <a:latin typeface="Roboto"/>
                <a:ea typeface="Roboto"/>
                <a:cs typeface="Roboto"/>
                <a:sym typeface="Roboto"/>
              </a:rPr>
              <a:t>Sam Graves (R-MO), 3 co-sponsors, all R, Ralph Norman (R-SC), Derek Schmidt (R-KS), Tracey Mann (R-KS)  - modernize the Postal Service regulations, and for other purposes.</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chemeClr val="dk1"/>
                </a:solidFill>
                <a:latin typeface="Roboto"/>
                <a:ea typeface="Roboto"/>
                <a:cs typeface="Roboto"/>
                <a:sym typeface="Roboto"/>
              </a:rPr>
              <a:t>Keeping CPI 12-month once annual, limiting underwater surcharges,  limiting PRC from revising the system.  Rate impacts for service failures, new demand models, investment of RHB  set % into Federal Thrift plans. </a:t>
            </a:r>
            <a:r>
              <a:rPr b="1" lang="en" sz="1100">
                <a:solidFill>
                  <a:srgbClr val="D41870"/>
                </a:solidFill>
                <a:latin typeface="Roboto"/>
                <a:ea typeface="Roboto"/>
                <a:cs typeface="Roboto"/>
                <a:sym typeface="Roboto"/>
              </a:rPr>
              <a:t>(Referred to House Oversight Committee</a:t>
            </a:r>
            <a:r>
              <a:rPr lang="en" sz="1100">
                <a:solidFill>
                  <a:schemeClr val="dk1"/>
                </a:solidFill>
                <a:latin typeface="Roboto"/>
                <a:ea typeface="Roboto"/>
                <a:cs typeface="Roboto"/>
                <a:sym typeface="Roboto"/>
              </a:rPr>
              <a:t>)</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100" u="sng">
                <a:solidFill>
                  <a:srgbClr val="467886"/>
                </a:solidFill>
                <a:latin typeface="Roboto"/>
                <a:ea typeface="Roboto"/>
                <a:cs typeface="Roboto"/>
                <a:sym typeface="Roboto"/>
                <a:hlinkClick r:id="rId4">
                  <a:extLst>
                    <a:ext uri="{A12FA001-AC4F-418D-AE19-62706E023703}">
                      <ahyp:hlinkClr val="tx"/>
                    </a:ext>
                  </a:extLst>
                </a:hlinkClick>
              </a:rPr>
              <a:t>H.R. 2103</a:t>
            </a:r>
            <a:r>
              <a:rPr lang="en" sz="1100">
                <a:solidFill>
                  <a:schemeClr val="dk1"/>
                </a:solidFill>
                <a:latin typeface="Roboto"/>
                <a:ea typeface="Roboto"/>
                <a:cs typeface="Roboto"/>
                <a:sym typeface="Roboto"/>
              </a:rPr>
              <a:t> </a:t>
            </a:r>
            <a:r>
              <a:rPr b="1" lang="en" sz="1100">
                <a:solidFill>
                  <a:schemeClr val="dk1"/>
                </a:solidFill>
                <a:latin typeface="Roboto"/>
                <a:ea typeface="Roboto"/>
                <a:cs typeface="Roboto"/>
                <a:sym typeface="Roboto"/>
              </a:rPr>
              <a:t>Protect Postal Performance Act</a:t>
            </a:r>
            <a:r>
              <a:rPr lang="en" sz="1100">
                <a:solidFill>
                  <a:schemeClr val="dk1"/>
                </a:solidFill>
                <a:latin typeface="Roboto"/>
                <a:ea typeface="Roboto"/>
                <a:cs typeface="Roboto"/>
                <a:sym typeface="Roboto"/>
              </a:rPr>
              <a:t> – March 2025</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chemeClr val="dk1"/>
                </a:solidFill>
                <a:latin typeface="Roboto"/>
                <a:ea typeface="Roboto"/>
                <a:cs typeface="Roboto"/>
                <a:sym typeface="Roboto"/>
              </a:rPr>
              <a:t>Nikki Budzinski (D-IL), 13 co-sponsors, 9 Dem, 4 R.  To </a:t>
            </a:r>
            <a:r>
              <a:rPr b="1" lang="en" sz="1100">
                <a:solidFill>
                  <a:schemeClr val="dk1"/>
                </a:solidFill>
                <a:latin typeface="Roboto"/>
                <a:ea typeface="Roboto"/>
                <a:cs typeface="Roboto"/>
                <a:sym typeface="Roboto"/>
              </a:rPr>
              <a:t>modify the procedures used by the United States Postal Service for the closure or consolidation of any post office</a:t>
            </a:r>
            <a:r>
              <a:rPr lang="en" sz="1100">
                <a:solidFill>
                  <a:schemeClr val="dk1"/>
                </a:solidFill>
                <a:latin typeface="Roboto"/>
                <a:ea typeface="Roboto"/>
                <a:cs typeface="Roboto"/>
                <a:sym typeface="Roboto"/>
              </a:rPr>
              <a:t> or any processing and distribution center, and for other purposes </a:t>
            </a:r>
            <a:r>
              <a:rPr b="1" lang="en" sz="1100">
                <a:solidFill>
                  <a:srgbClr val="D41870"/>
                </a:solidFill>
                <a:latin typeface="Roboto"/>
                <a:ea typeface="Roboto"/>
                <a:cs typeface="Roboto"/>
                <a:sym typeface="Roboto"/>
              </a:rPr>
              <a:t>(</a:t>
            </a:r>
            <a:r>
              <a:rPr b="1" lang="en" sz="1100">
                <a:solidFill>
                  <a:srgbClr val="D41870"/>
                </a:solidFill>
                <a:latin typeface="Roboto"/>
                <a:ea typeface="Roboto"/>
                <a:cs typeface="Roboto"/>
                <a:sym typeface="Roboto"/>
              </a:rPr>
              <a:t>Referred to House Oversight Committee, some provisions moved and passed in FY26 budget - Stop Processing Center Closures, and </a:t>
            </a:r>
            <a:r>
              <a:rPr b="1" lang="en" sz="1100" u="sng">
                <a:solidFill>
                  <a:srgbClr val="D41870"/>
                </a:solidFill>
                <a:latin typeface="Roboto"/>
                <a:ea typeface="Roboto"/>
                <a:cs typeface="Roboto"/>
                <a:sym typeface="Roboto"/>
              </a:rPr>
              <a:t>recommending </a:t>
            </a:r>
            <a:r>
              <a:rPr b="1" lang="en" sz="1100">
                <a:solidFill>
                  <a:srgbClr val="D41870"/>
                </a:solidFill>
                <a:latin typeface="Roboto"/>
                <a:ea typeface="Roboto"/>
                <a:cs typeface="Roboto"/>
                <a:sym typeface="Roboto"/>
              </a:rPr>
              <a:t>halt to RTO</a:t>
            </a:r>
            <a:r>
              <a:rPr b="1" lang="en" sz="1100">
                <a:solidFill>
                  <a:srgbClr val="D41870"/>
                </a:solidFill>
                <a:latin typeface="Roboto"/>
                <a:ea typeface="Roboto"/>
                <a:cs typeface="Roboto"/>
                <a:sym typeface="Roboto"/>
              </a:rPr>
              <a:t>)</a:t>
            </a:r>
            <a:endParaRPr b="1" sz="1100">
              <a:solidFill>
                <a:srgbClr val="D41870"/>
              </a:solidFill>
              <a:latin typeface="Roboto"/>
              <a:ea typeface="Roboto"/>
              <a:cs typeface="Roboto"/>
              <a:sym typeface="Roboto"/>
            </a:endParaRPr>
          </a:p>
          <a:p>
            <a:pPr indent="0" lvl="0" marL="0" rtl="0" algn="l">
              <a:lnSpc>
                <a:spcPct val="115000"/>
              </a:lnSpc>
              <a:spcBef>
                <a:spcPts val="0"/>
              </a:spcBef>
              <a:spcAft>
                <a:spcPts val="0"/>
              </a:spcAft>
              <a:buNone/>
            </a:pPr>
            <a:r>
              <a:t/>
            </a:r>
            <a:endParaRPr b="1" sz="1100">
              <a:solidFill>
                <a:srgbClr val="D41870"/>
              </a:solidFill>
              <a:latin typeface="Roboto"/>
              <a:ea typeface="Roboto"/>
              <a:cs typeface="Roboto"/>
              <a:sym typeface="Roboto"/>
            </a:endParaRPr>
          </a:p>
          <a:p>
            <a:pPr indent="0" lvl="0" marL="0" rtl="0" algn="l">
              <a:lnSpc>
                <a:spcPct val="115000"/>
              </a:lnSpc>
              <a:spcBef>
                <a:spcPts val="0"/>
              </a:spcBef>
              <a:spcAft>
                <a:spcPts val="0"/>
              </a:spcAft>
              <a:buNone/>
            </a:pPr>
            <a:r>
              <a:rPr lang="en" sz="1100" u="sng">
                <a:solidFill>
                  <a:srgbClr val="467886"/>
                </a:solidFill>
                <a:latin typeface="Roboto"/>
                <a:ea typeface="Roboto"/>
                <a:cs typeface="Roboto"/>
                <a:sym typeface="Roboto"/>
                <a:hlinkClick r:id="rId5">
                  <a:extLst>
                    <a:ext uri="{A12FA001-AC4F-418D-AE19-62706E023703}">
                      <ahyp:hlinkClr val="tx"/>
                    </a:ext>
                  </a:extLst>
                </a:hlinkClick>
              </a:rPr>
              <a:t>H.R. 1473</a:t>
            </a:r>
            <a:r>
              <a:rPr lang="en" sz="1100">
                <a:solidFill>
                  <a:schemeClr val="dk1"/>
                </a:solidFill>
                <a:latin typeface="Roboto"/>
                <a:ea typeface="Roboto"/>
                <a:cs typeface="Roboto"/>
                <a:sym typeface="Roboto"/>
              </a:rPr>
              <a:t> </a:t>
            </a:r>
            <a:r>
              <a:rPr b="1" lang="en" sz="1100">
                <a:solidFill>
                  <a:schemeClr val="dk1"/>
                </a:solidFill>
                <a:latin typeface="Roboto"/>
                <a:ea typeface="Roboto"/>
                <a:cs typeface="Roboto"/>
                <a:sym typeface="Roboto"/>
              </a:rPr>
              <a:t>Postal Processing Protection Act</a:t>
            </a:r>
            <a:r>
              <a:rPr lang="en" sz="1100">
                <a:solidFill>
                  <a:schemeClr val="dk1"/>
                </a:solidFill>
                <a:latin typeface="Roboto"/>
                <a:ea typeface="Roboto"/>
                <a:cs typeface="Roboto"/>
                <a:sym typeface="Roboto"/>
              </a:rPr>
              <a:t> – Feb 2025</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chemeClr val="dk1"/>
                </a:solidFill>
                <a:latin typeface="Roboto"/>
                <a:ea typeface="Roboto"/>
                <a:cs typeface="Roboto"/>
                <a:sym typeface="Roboto"/>
              </a:rPr>
              <a:t>Harriet Hageman (R-WY), 3 co-sponsors, all Dem.  Emanuel Cleaer (D-MO), Eugene Vindman (D-VA), Donald Davis (D-NC) </a:t>
            </a:r>
            <a:r>
              <a:rPr b="1" lang="en" sz="1100">
                <a:solidFill>
                  <a:schemeClr val="dk1"/>
                </a:solidFill>
                <a:latin typeface="Roboto"/>
                <a:ea typeface="Roboto"/>
                <a:cs typeface="Roboto"/>
                <a:sym typeface="Roboto"/>
              </a:rPr>
              <a:t>To require the United States Postal Service to apply certain requirements when closing a processing</a:t>
            </a:r>
            <a:r>
              <a:rPr lang="en" sz="1100">
                <a:solidFill>
                  <a:schemeClr val="dk1"/>
                </a:solidFill>
                <a:latin typeface="Roboto"/>
                <a:ea typeface="Roboto"/>
                <a:cs typeface="Roboto"/>
                <a:sym typeface="Roboto"/>
              </a:rPr>
              <a:t>, shipping, delivery, or other facility supporting a post office and for other purposes. (</a:t>
            </a:r>
            <a:r>
              <a:rPr b="1" lang="en" sz="1100">
                <a:solidFill>
                  <a:srgbClr val="D41870"/>
                </a:solidFill>
                <a:latin typeface="Roboto"/>
                <a:ea typeface="Roboto"/>
                <a:cs typeface="Roboto"/>
                <a:sym typeface="Roboto"/>
              </a:rPr>
              <a:t>sitting in House Oversight Committee</a:t>
            </a:r>
            <a:r>
              <a:rPr lang="en" sz="1100">
                <a:solidFill>
                  <a:schemeClr val="dk1"/>
                </a:solidFill>
                <a:latin typeface="Roboto"/>
                <a:ea typeface="Roboto"/>
                <a:cs typeface="Roboto"/>
                <a:sym typeface="Roboto"/>
              </a:rPr>
              <a:t>)</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100" u="sng">
                <a:solidFill>
                  <a:srgbClr val="467886"/>
                </a:solidFill>
                <a:latin typeface="Roboto"/>
                <a:ea typeface="Roboto"/>
                <a:cs typeface="Roboto"/>
                <a:sym typeface="Roboto"/>
                <a:hlinkClick r:id="rId6">
                  <a:extLst>
                    <a:ext uri="{A12FA001-AC4F-418D-AE19-62706E023703}">
                      <ahyp:hlinkClr val="tx"/>
                    </a:ext>
                  </a:extLst>
                </a:hlinkClick>
              </a:rPr>
              <a:t>H.RES. 70</a:t>
            </a:r>
            <a:r>
              <a:rPr lang="en" sz="1100">
                <a:solidFill>
                  <a:schemeClr val="dk1"/>
                </a:solidFill>
                <a:latin typeface="Roboto"/>
                <a:ea typeface="Roboto"/>
                <a:cs typeface="Roboto"/>
                <a:sym typeface="Roboto"/>
              </a:rPr>
              <a:t> </a:t>
            </a:r>
            <a:r>
              <a:rPr b="1" lang="en" sz="1100">
                <a:solidFill>
                  <a:schemeClr val="dk1"/>
                </a:solidFill>
                <a:latin typeface="Roboto"/>
                <a:ea typeface="Roboto"/>
                <a:cs typeface="Roboto"/>
                <a:sym typeface="Roboto"/>
              </a:rPr>
              <a:t>Resolution to prohibit Privatization –</a:t>
            </a:r>
            <a:r>
              <a:rPr lang="en" sz="1100">
                <a:solidFill>
                  <a:schemeClr val="dk1"/>
                </a:solidFill>
                <a:latin typeface="Roboto"/>
                <a:ea typeface="Roboto"/>
                <a:cs typeface="Roboto"/>
                <a:sym typeface="Roboto"/>
              </a:rPr>
              <a:t> January 2025 (an identical companion resolution is in the Senate S. Res. 147)</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chemeClr val="dk1"/>
                </a:solidFill>
                <a:latin typeface="Roboto"/>
                <a:ea typeface="Roboto"/>
                <a:cs typeface="Roboto"/>
                <a:sym typeface="Roboto"/>
              </a:rPr>
              <a:t>Stephen Lynch (D-MA) 229 co-sponsors</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100">
                <a:solidFill>
                  <a:schemeClr val="dk1"/>
                </a:solidFill>
                <a:latin typeface="Roboto"/>
                <a:ea typeface="Roboto"/>
                <a:cs typeface="Roboto"/>
                <a:sym typeface="Roboto"/>
              </a:rPr>
              <a:t>Expressing the sense of the House of Representatives that Congress should take all appropriate measures to ensure that the </a:t>
            </a:r>
            <a:r>
              <a:rPr b="1" lang="en" sz="1100">
                <a:solidFill>
                  <a:schemeClr val="dk1"/>
                </a:solidFill>
                <a:latin typeface="Roboto"/>
                <a:ea typeface="Roboto"/>
                <a:cs typeface="Roboto"/>
                <a:sym typeface="Roboto"/>
              </a:rPr>
              <a:t>United States Postal Service remains an independent establishment</a:t>
            </a:r>
            <a:r>
              <a:rPr lang="en" sz="1100">
                <a:solidFill>
                  <a:schemeClr val="dk1"/>
                </a:solidFill>
                <a:latin typeface="Roboto"/>
                <a:ea typeface="Roboto"/>
                <a:cs typeface="Roboto"/>
                <a:sym typeface="Roboto"/>
              </a:rPr>
              <a:t> of the Federal Government and is not subject to privatization.</a:t>
            </a:r>
            <a:endParaRPr sz="11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b="1" lang="en" sz="1100">
                <a:solidFill>
                  <a:srgbClr val="D41870"/>
                </a:solidFill>
                <a:latin typeface="Roboto"/>
                <a:ea typeface="Roboto"/>
                <a:cs typeface="Roboto"/>
                <a:sym typeface="Roboto"/>
              </a:rPr>
              <a:t>( It is essentially "on deck" for a symbolic floor vote but faces resistance from House leadership)</a:t>
            </a:r>
            <a:endParaRPr b="1" sz="1100">
              <a:solidFill>
                <a:srgbClr val="D41870"/>
              </a:solidFill>
              <a:latin typeface="Roboto"/>
              <a:ea typeface="Roboto"/>
              <a:cs typeface="Roboto"/>
              <a:sym typeface="Roboto"/>
            </a:endParaRPr>
          </a:p>
          <a:p>
            <a:pPr indent="0" lvl="0" marL="0" rtl="0" algn="l">
              <a:lnSpc>
                <a:spcPct val="115000"/>
              </a:lnSpc>
              <a:spcBef>
                <a:spcPts val="0"/>
              </a:spcBef>
              <a:spcAft>
                <a:spcPts val="0"/>
              </a:spcAft>
              <a:buNone/>
            </a:pPr>
            <a:r>
              <a:t/>
            </a:r>
            <a:endParaRPr sz="1100">
              <a:solidFill>
                <a:schemeClr val="dk1"/>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6"/>
          <p:cNvSpPr txBox="1"/>
          <p:nvPr/>
        </p:nvSpPr>
        <p:spPr>
          <a:xfrm>
            <a:off x="687525" y="195225"/>
            <a:ext cx="8402700" cy="4871400"/>
          </a:xfrm>
          <a:prstGeom prst="rect">
            <a:avLst/>
          </a:prstGeom>
          <a:noFill/>
          <a:ln>
            <a:noFill/>
          </a:ln>
        </p:spPr>
        <p:txBody>
          <a:bodyPr anchorCtr="0" anchor="t" bIns="91425" lIns="91425" spcFirstLastPara="1" rIns="91425" wrap="square" tIns="91425">
            <a:spAutoFit/>
          </a:bodyPr>
          <a:lstStyle/>
          <a:p>
            <a:pPr indent="0" lvl="0" marL="0" rtl="0" algn="l">
              <a:spcBef>
                <a:spcPts val="2400"/>
              </a:spcBef>
              <a:spcAft>
                <a:spcPts val="0"/>
              </a:spcAft>
              <a:buClr>
                <a:schemeClr val="dk1"/>
              </a:buClr>
              <a:buSzPts val="1100"/>
              <a:buFont typeface="Arial"/>
              <a:buNone/>
            </a:pPr>
            <a:r>
              <a:rPr b="1" lang="en" sz="1800">
                <a:solidFill>
                  <a:srgbClr val="E91D63"/>
                </a:solidFill>
                <a:latin typeface="Roboto"/>
                <a:ea typeface="Roboto"/>
                <a:cs typeface="Roboto"/>
                <a:sym typeface="Roboto"/>
              </a:rPr>
              <a:t>Legislative Threats to Mail Volume</a:t>
            </a:r>
            <a:endParaRPr b="1" sz="2400">
              <a:solidFill>
                <a:schemeClr val="dk1"/>
              </a:solidFill>
              <a:latin typeface="Roboto"/>
              <a:ea typeface="Roboto"/>
              <a:cs typeface="Roboto"/>
              <a:sym typeface="Roboto"/>
            </a:endParaRPr>
          </a:p>
          <a:p>
            <a:pPr indent="0" lvl="0" marL="0" rtl="0" algn="l">
              <a:lnSpc>
                <a:spcPct val="115833"/>
              </a:lnSpc>
              <a:spcBef>
                <a:spcPts val="0"/>
              </a:spcBef>
              <a:spcAft>
                <a:spcPts val="0"/>
              </a:spcAft>
              <a:buClr>
                <a:schemeClr val="dk1"/>
              </a:buClr>
              <a:buSzPts val="1100"/>
              <a:buFont typeface="Arial"/>
              <a:buNone/>
            </a:pPr>
            <a:r>
              <a:t/>
            </a:r>
            <a:endParaRPr sz="1100">
              <a:solidFill>
                <a:schemeClr val="dk1"/>
              </a:solidFill>
              <a:latin typeface="Roboto"/>
              <a:ea typeface="Roboto"/>
              <a:cs typeface="Roboto"/>
              <a:sym typeface="Roboto"/>
            </a:endParaRPr>
          </a:p>
          <a:p>
            <a:pPr indent="0" lvl="0" marL="0" rtl="0" algn="l">
              <a:lnSpc>
                <a:spcPct val="115833"/>
              </a:lnSpc>
              <a:spcBef>
                <a:spcPts val="800"/>
              </a:spcBef>
              <a:spcAft>
                <a:spcPts val="0"/>
              </a:spcAft>
              <a:buClr>
                <a:schemeClr val="dk1"/>
              </a:buClr>
              <a:buSzPts val="1100"/>
              <a:buFont typeface="Arial"/>
              <a:buNone/>
            </a:pPr>
            <a:r>
              <a:rPr b="1" lang="en" sz="1200">
                <a:solidFill>
                  <a:schemeClr val="dk1"/>
                </a:solidFill>
                <a:latin typeface="Roboto"/>
                <a:ea typeface="Roboto"/>
                <a:cs typeface="Roboto"/>
                <a:sym typeface="Roboto"/>
              </a:rPr>
              <a:t>Legislative Threats: </a:t>
            </a:r>
            <a:r>
              <a:rPr b="1" lang="en" sz="1200" u="sng">
                <a:solidFill>
                  <a:srgbClr val="0097A7"/>
                </a:solidFill>
                <a:latin typeface="Roboto"/>
                <a:ea typeface="Roboto"/>
                <a:cs typeface="Roboto"/>
                <a:sym typeface="Roboto"/>
                <a:hlinkClick r:id="rId3">
                  <a:extLst>
                    <a:ext uri="{A12FA001-AC4F-418D-AE19-62706E023703}">
                      <ahyp:hlinkClr val="tx"/>
                    </a:ext>
                  </a:extLst>
                </a:hlinkClick>
              </a:rPr>
              <a:t>S. 1877</a:t>
            </a:r>
            <a:r>
              <a:rPr b="1" lang="en" sz="1200">
                <a:solidFill>
                  <a:schemeClr val="dk1"/>
                </a:solidFill>
                <a:latin typeface="Roboto"/>
                <a:ea typeface="Roboto"/>
                <a:cs typeface="Roboto"/>
                <a:sym typeface="Roboto"/>
              </a:rPr>
              <a:t> and </a:t>
            </a:r>
            <a:r>
              <a:rPr b="1" lang="en" sz="1200" u="sng">
                <a:solidFill>
                  <a:srgbClr val="0097A7"/>
                </a:solidFill>
                <a:latin typeface="Roboto"/>
                <a:ea typeface="Roboto"/>
                <a:cs typeface="Roboto"/>
                <a:sym typeface="Roboto"/>
                <a:hlinkClick r:id="rId4">
                  <a:extLst>
                    <a:ext uri="{A12FA001-AC4F-418D-AE19-62706E023703}">
                      <ahyp:hlinkClr val="tx"/>
                    </a:ext>
                  </a:extLst>
                </a:hlinkClick>
              </a:rPr>
              <a:t>H.R. 3383</a:t>
            </a:r>
            <a:endParaRPr b="1" sz="1200">
              <a:solidFill>
                <a:schemeClr val="dk1"/>
              </a:solidFill>
              <a:latin typeface="Roboto"/>
              <a:ea typeface="Roboto"/>
              <a:cs typeface="Roboto"/>
              <a:sym typeface="Roboto"/>
            </a:endParaRPr>
          </a:p>
          <a:p>
            <a:pPr indent="0" lvl="0" marL="0" rtl="0" algn="l">
              <a:lnSpc>
                <a:spcPct val="115833"/>
              </a:lnSpc>
              <a:spcBef>
                <a:spcPts val="800"/>
              </a:spcBef>
              <a:spcAft>
                <a:spcPts val="0"/>
              </a:spcAft>
              <a:buClr>
                <a:schemeClr val="dk1"/>
              </a:buClr>
              <a:buSzPts val="1100"/>
              <a:buFont typeface="Arial"/>
              <a:buNone/>
            </a:pPr>
            <a:r>
              <a:rPr lang="en" sz="1200">
                <a:solidFill>
                  <a:schemeClr val="dk1"/>
                </a:solidFill>
                <a:latin typeface="Roboto"/>
                <a:ea typeface="Roboto"/>
                <a:cs typeface="Roboto"/>
                <a:sym typeface="Roboto"/>
              </a:rPr>
              <a:t>The primary legislation driving this shift is S. 1877 – Improving Disclosure for Investors Act of 2025. It has been referred to the Senate Committee on Banking, Housing, and Urban Affairs, the bill directs the SEC to allow "covered entities," such as brokers and investment advisers, to satisfy delivery requirements</a:t>
            </a:r>
            <a:r>
              <a:rPr lang="en" sz="1200">
                <a:solidFill>
                  <a:srgbClr val="D41870"/>
                </a:solidFill>
                <a:latin typeface="Roboto"/>
                <a:ea typeface="Roboto"/>
                <a:cs typeface="Roboto"/>
                <a:sym typeface="Roboto"/>
              </a:rPr>
              <a:t> </a:t>
            </a:r>
            <a:r>
              <a:rPr b="1" lang="en" sz="1200">
                <a:solidFill>
                  <a:srgbClr val="D41870"/>
                </a:solidFill>
                <a:latin typeface="Roboto"/>
                <a:ea typeface="Roboto"/>
                <a:cs typeface="Roboto"/>
                <a:sym typeface="Roboto"/>
              </a:rPr>
              <a:t>electronically rather than via paper</a:t>
            </a:r>
            <a:r>
              <a:rPr lang="en" sz="1200">
                <a:solidFill>
                  <a:srgbClr val="D41870"/>
                </a:solidFill>
                <a:latin typeface="Roboto"/>
                <a:ea typeface="Roboto"/>
                <a:cs typeface="Roboto"/>
                <a:sym typeface="Roboto"/>
              </a:rPr>
              <a:t>.</a:t>
            </a:r>
            <a:endParaRPr sz="1200">
              <a:solidFill>
                <a:srgbClr val="D41870"/>
              </a:solidFill>
              <a:latin typeface="Roboto"/>
              <a:ea typeface="Roboto"/>
              <a:cs typeface="Roboto"/>
              <a:sym typeface="Roboto"/>
            </a:endParaRPr>
          </a:p>
          <a:p>
            <a:pPr indent="0" lvl="0" marL="0" rtl="0" algn="l">
              <a:lnSpc>
                <a:spcPct val="115833"/>
              </a:lnSpc>
              <a:spcBef>
                <a:spcPts val="800"/>
              </a:spcBef>
              <a:spcAft>
                <a:spcPts val="0"/>
              </a:spcAft>
              <a:buClr>
                <a:schemeClr val="dk1"/>
              </a:buClr>
              <a:buSzPts val="1100"/>
              <a:buFont typeface="Arial"/>
              <a:buNone/>
            </a:pPr>
            <a:r>
              <a:rPr lang="en" sz="1200">
                <a:solidFill>
                  <a:schemeClr val="dk1"/>
                </a:solidFill>
                <a:latin typeface="Roboto"/>
                <a:ea typeface="Roboto"/>
                <a:cs typeface="Roboto"/>
                <a:sym typeface="Roboto"/>
              </a:rPr>
              <a:t>Under this framework, </a:t>
            </a:r>
            <a:r>
              <a:rPr b="1" lang="en" sz="1200" u="sng">
                <a:solidFill>
                  <a:schemeClr val="dk1"/>
                </a:solidFill>
                <a:latin typeface="Roboto"/>
                <a:ea typeface="Roboto"/>
                <a:cs typeface="Roboto"/>
                <a:sym typeface="Roboto"/>
              </a:rPr>
              <a:t>electronic delivery becomes the default</a:t>
            </a:r>
            <a:r>
              <a:rPr lang="en" sz="1200">
                <a:solidFill>
                  <a:schemeClr val="dk1"/>
                </a:solidFill>
                <a:latin typeface="Roboto"/>
                <a:ea typeface="Roboto"/>
                <a:cs typeface="Roboto"/>
                <a:sym typeface="Roboto"/>
              </a:rPr>
              <a:t>. While investors would have 180 days to opt out and continue receiving paper versions, the burden shifts to the consumer to maintain their preferred communication method. A companion bill, H.R. 3383 (</a:t>
            </a:r>
            <a:r>
              <a:rPr b="1" lang="en" sz="1200">
                <a:solidFill>
                  <a:schemeClr val="dk1"/>
                </a:solidFill>
                <a:latin typeface="Roboto"/>
                <a:ea typeface="Roboto"/>
                <a:cs typeface="Roboto"/>
                <a:sym typeface="Roboto"/>
              </a:rPr>
              <a:t>The INVEST Act</a:t>
            </a:r>
            <a:r>
              <a:rPr lang="en" sz="1200">
                <a:solidFill>
                  <a:schemeClr val="dk1"/>
                </a:solidFill>
                <a:latin typeface="Roboto"/>
                <a:ea typeface="Roboto"/>
                <a:cs typeface="Roboto"/>
                <a:sym typeface="Roboto"/>
              </a:rPr>
              <a:t>), has already passed the House with a 302–123 vote and moved to the Senate.</a:t>
            </a:r>
            <a:endParaRPr sz="1200">
              <a:solidFill>
                <a:schemeClr val="dk1"/>
              </a:solidFill>
              <a:latin typeface="Roboto"/>
              <a:ea typeface="Roboto"/>
              <a:cs typeface="Roboto"/>
              <a:sym typeface="Roboto"/>
            </a:endParaRPr>
          </a:p>
          <a:p>
            <a:pPr indent="0" lvl="0" marL="0" rtl="0" algn="l">
              <a:lnSpc>
                <a:spcPct val="115833"/>
              </a:lnSpc>
              <a:spcBef>
                <a:spcPts val="800"/>
              </a:spcBef>
              <a:spcAft>
                <a:spcPts val="0"/>
              </a:spcAft>
              <a:buClr>
                <a:schemeClr val="dk1"/>
              </a:buClr>
              <a:buSzPts val="1100"/>
              <a:buFont typeface="Arial"/>
              <a:buNone/>
            </a:pPr>
            <a:r>
              <a:rPr lang="en" sz="1200">
                <a:solidFill>
                  <a:schemeClr val="dk1"/>
                </a:solidFill>
                <a:latin typeface="Roboto"/>
                <a:ea typeface="Roboto"/>
                <a:cs typeface="Roboto"/>
                <a:sym typeface="Roboto"/>
              </a:rPr>
              <a:t>If these bills become law, the impact on the United States Postal Service could be devastating, potentially resulting in the </a:t>
            </a:r>
            <a:r>
              <a:rPr b="1" lang="en" sz="1200" u="sng">
                <a:solidFill>
                  <a:schemeClr val="dk1"/>
                </a:solidFill>
                <a:latin typeface="Roboto"/>
                <a:ea typeface="Roboto"/>
                <a:cs typeface="Roboto"/>
                <a:sym typeface="Roboto"/>
              </a:rPr>
              <a:t>loss of approximately three billion pieces </a:t>
            </a:r>
            <a:r>
              <a:rPr lang="en" sz="1200">
                <a:solidFill>
                  <a:schemeClr val="dk1"/>
                </a:solidFill>
                <a:latin typeface="Roboto"/>
                <a:ea typeface="Roboto"/>
                <a:cs typeface="Roboto"/>
                <a:sym typeface="Roboto"/>
              </a:rPr>
              <a:t>of profitable First-Class mail annually.</a:t>
            </a:r>
            <a:endParaRPr sz="1200">
              <a:solidFill>
                <a:schemeClr val="dk1"/>
              </a:solidFill>
              <a:latin typeface="Roboto"/>
              <a:ea typeface="Roboto"/>
              <a:cs typeface="Roboto"/>
              <a:sym typeface="Roboto"/>
            </a:endParaRPr>
          </a:p>
          <a:p>
            <a:pPr indent="0" lvl="0" marL="0" rtl="0" algn="l">
              <a:lnSpc>
                <a:spcPct val="115000"/>
              </a:lnSpc>
              <a:spcBef>
                <a:spcPts val="800"/>
              </a:spcBef>
              <a:spcAft>
                <a:spcPts val="0"/>
              </a:spcAft>
              <a:buClr>
                <a:schemeClr val="dk1"/>
              </a:buClr>
              <a:buSzPts val="1100"/>
              <a:buFont typeface="Arial"/>
              <a:buNone/>
            </a:pPr>
            <a:r>
              <a:t/>
            </a:r>
            <a:endParaRPr sz="1200">
              <a:solidFill>
                <a:schemeClr val="dk1"/>
              </a:solidFill>
              <a:latin typeface="Roboto"/>
              <a:ea typeface="Roboto"/>
              <a:cs typeface="Roboto"/>
              <a:sym typeface="Roboto"/>
            </a:endParaRPr>
          </a:p>
          <a:p>
            <a:pPr indent="0" lvl="0" marL="0" rtl="0" algn="l">
              <a:lnSpc>
                <a:spcPct val="115833"/>
              </a:lnSpc>
              <a:spcBef>
                <a:spcPts val="0"/>
              </a:spcBef>
              <a:spcAft>
                <a:spcPts val="0"/>
              </a:spcAft>
              <a:buNone/>
            </a:pPr>
            <a:r>
              <a:rPr lang="en" sz="1200">
                <a:solidFill>
                  <a:schemeClr val="dk1"/>
                </a:solidFill>
                <a:latin typeface="Roboto"/>
                <a:ea typeface="Roboto"/>
                <a:cs typeface="Roboto"/>
                <a:sym typeface="Roboto"/>
              </a:rPr>
              <a:t>Business mailers and consumers must act now to protect the reliability of critical business and legal documents. Contact your representatives today to oppose S. 1877 and similar digital-default mandates.</a:t>
            </a:r>
            <a:endParaRPr sz="1200">
              <a:solidFill>
                <a:schemeClr val="dk1"/>
              </a:solidFill>
              <a:latin typeface="Roboto"/>
              <a:ea typeface="Roboto"/>
              <a:cs typeface="Roboto"/>
              <a:sym typeface="Roboto"/>
            </a:endParaRPr>
          </a:p>
          <a:p>
            <a:pPr indent="0" lvl="0" marL="0" rtl="0" algn="l">
              <a:lnSpc>
                <a:spcPct val="115833"/>
              </a:lnSpc>
              <a:spcBef>
                <a:spcPts val="800"/>
              </a:spcBef>
              <a:spcAft>
                <a:spcPts val="0"/>
              </a:spcAft>
              <a:buNone/>
            </a:pPr>
            <a:r>
              <a:rPr b="1" lang="en" sz="1200">
                <a:solidFill>
                  <a:schemeClr val="dk1"/>
                </a:solidFill>
                <a:latin typeface="Roboto"/>
                <a:ea typeface="Roboto"/>
                <a:cs typeface="Roboto"/>
                <a:sym typeface="Roboto"/>
              </a:rPr>
              <a:t>Find your representatives here:</a:t>
            </a:r>
            <a:endParaRPr b="1" sz="1200">
              <a:solidFill>
                <a:schemeClr val="dk1"/>
              </a:solidFill>
              <a:latin typeface="Roboto"/>
              <a:ea typeface="Roboto"/>
              <a:cs typeface="Roboto"/>
              <a:sym typeface="Roboto"/>
            </a:endParaRPr>
          </a:p>
          <a:p>
            <a:pPr indent="-292100" lvl="0" marL="457200" rtl="0" algn="l">
              <a:lnSpc>
                <a:spcPct val="115833"/>
              </a:lnSpc>
              <a:spcBef>
                <a:spcPts val="800"/>
              </a:spcBef>
              <a:spcAft>
                <a:spcPts val="0"/>
              </a:spcAft>
              <a:buClr>
                <a:srgbClr val="741B47"/>
              </a:buClr>
              <a:buSzPts val="1000"/>
              <a:buFont typeface="Noto Sans Symbols"/>
              <a:buChar char="●"/>
            </a:pPr>
            <a:r>
              <a:rPr b="1" lang="en" sz="1200">
                <a:solidFill>
                  <a:schemeClr val="dk1"/>
                </a:solidFill>
              </a:rPr>
              <a:t>House:</a:t>
            </a:r>
            <a:r>
              <a:rPr lang="en" sz="1200">
                <a:solidFill>
                  <a:schemeClr val="dk1"/>
                </a:solidFill>
              </a:rPr>
              <a:t> </a:t>
            </a:r>
            <a:r>
              <a:rPr lang="en" sz="1200" u="sng">
                <a:solidFill>
                  <a:srgbClr val="467886"/>
                </a:solidFill>
                <a:hlinkClick r:id="rId5">
                  <a:extLst>
                    <a:ext uri="{A12FA001-AC4F-418D-AE19-62706E023703}">
                      <ahyp:hlinkClr val="tx"/>
                    </a:ext>
                  </a:extLst>
                </a:hlinkClick>
              </a:rPr>
              <a:t>www.house.gov/representatives/find-your-representative</a:t>
            </a:r>
            <a:r>
              <a:rPr lang="en" sz="1200">
                <a:solidFill>
                  <a:schemeClr val="dk1"/>
                </a:solidFill>
              </a:rPr>
              <a:t> </a:t>
            </a:r>
            <a:endParaRPr sz="1200">
              <a:solidFill>
                <a:schemeClr val="dk1"/>
              </a:solidFill>
            </a:endParaRPr>
          </a:p>
          <a:p>
            <a:pPr indent="-292100" lvl="0" marL="457200" rtl="0" algn="l">
              <a:lnSpc>
                <a:spcPct val="115833"/>
              </a:lnSpc>
              <a:spcBef>
                <a:spcPts val="800"/>
              </a:spcBef>
              <a:spcAft>
                <a:spcPts val="0"/>
              </a:spcAft>
              <a:buClr>
                <a:srgbClr val="741B47"/>
              </a:buClr>
              <a:buSzPts val="1000"/>
              <a:buFont typeface="Noto Sans Symbols"/>
              <a:buChar char="●"/>
            </a:pPr>
            <a:r>
              <a:rPr b="1" lang="en" sz="1200">
                <a:solidFill>
                  <a:schemeClr val="dk1"/>
                </a:solidFill>
              </a:rPr>
              <a:t>Senate &amp; House:</a:t>
            </a:r>
            <a:r>
              <a:rPr lang="en" sz="1200">
                <a:solidFill>
                  <a:schemeClr val="dk1"/>
                </a:solidFill>
              </a:rPr>
              <a:t> </a:t>
            </a:r>
            <a:r>
              <a:rPr lang="en" sz="1200" u="sng">
                <a:solidFill>
                  <a:srgbClr val="467886"/>
                </a:solidFill>
                <a:hlinkClick r:id="rId6">
                  <a:extLst>
                    <a:ext uri="{A12FA001-AC4F-418D-AE19-62706E023703}">
                      <ahyp:hlinkClr val="tx"/>
                    </a:ext>
                  </a:extLst>
                </a:hlinkClick>
              </a:rPr>
              <a:t>www.congress.gov/members/find-your-member</a:t>
            </a:r>
            <a:r>
              <a:rPr lang="en" sz="1200">
                <a:solidFill>
                  <a:schemeClr val="dk1"/>
                </a:solidFill>
              </a:rPr>
              <a:t> </a:t>
            </a:r>
            <a:endParaRPr sz="1100">
              <a:solidFill>
                <a:schemeClr val="dk1"/>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7"/>
          <p:cNvSpPr txBox="1"/>
          <p:nvPr/>
        </p:nvSpPr>
        <p:spPr>
          <a:xfrm>
            <a:off x="687525" y="127500"/>
            <a:ext cx="8402700" cy="5102400"/>
          </a:xfrm>
          <a:prstGeom prst="rect">
            <a:avLst/>
          </a:prstGeom>
          <a:noFill/>
          <a:ln>
            <a:noFill/>
          </a:ln>
        </p:spPr>
        <p:txBody>
          <a:bodyPr anchorCtr="0" anchor="t" bIns="91425" lIns="91425" spcFirstLastPara="1" rIns="91425" wrap="square" tIns="91425">
            <a:spAutoFit/>
          </a:bodyPr>
          <a:lstStyle/>
          <a:p>
            <a:pPr indent="0" lvl="0" marL="0" rtl="0" algn="l">
              <a:spcBef>
                <a:spcPts val="2400"/>
              </a:spcBef>
              <a:spcAft>
                <a:spcPts val="0"/>
              </a:spcAft>
              <a:buClr>
                <a:schemeClr val="dk1"/>
              </a:buClr>
              <a:buSzPts val="1100"/>
              <a:buFont typeface="Arial"/>
              <a:buNone/>
            </a:pPr>
            <a:r>
              <a:rPr b="1" lang="en" sz="1800">
                <a:solidFill>
                  <a:srgbClr val="E91D63"/>
                </a:solidFill>
                <a:latin typeface="Roboto"/>
                <a:ea typeface="Roboto"/>
                <a:cs typeface="Roboto"/>
                <a:sym typeface="Roboto"/>
              </a:rPr>
              <a:t>Broader Digital Shift in Agencies</a:t>
            </a:r>
            <a:endParaRPr b="1" sz="1800">
              <a:solidFill>
                <a:srgbClr val="E91D63"/>
              </a:solidFill>
              <a:latin typeface="Roboto"/>
              <a:ea typeface="Roboto"/>
              <a:cs typeface="Roboto"/>
              <a:sym typeface="Roboto"/>
            </a:endParaRPr>
          </a:p>
          <a:p>
            <a:pPr indent="0" lvl="0" marL="0" rtl="0" algn="l">
              <a:lnSpc>
                <a:spcPct val="115833"/>
              </a:lnSpc>
              <a:spcBef>
                <a:spcPts val="0"/>
              </a:spcBef>
              <a:spcAft>
                <a:spcPts val="0"/>
              </a:spcAft>
              <a:buNone/>
            </a:pPr>
            <a:r>
              <a:t/>
            </a:r>
            <a:endParaRPr sz="1200">
              <a:solidFill>
                <a:schemeClr val="dk1"/>
              </a:solidFill>
              <a:latin typeface="Roboto"/>
              <a:ea typeface="Roboto"/>
              <a:cs typeface="Roboto"/>
              <a:sym typeface="Roboto"/>
            </a:endParaRPr>
          </a:p>
          <a:p>
            <a:pPr indent="0" lvl="0" marL="0" rtl="0" algn="l">
              <a:lnSpc>
                <a:spcPct val="115833"/>
              </a:lnSpc>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Beyond specific bills, federal agencies are moving toward digital defaults through regulatory processes:</a:t>
            </a:r>
            <a:endParaRPr sz="1200">
              <a:solidFill>
                <a:schemeClr val="dk1"/>
              </a:solidFill>
              <a:latin typeface="Roboto"/>
              <a:ea typeface="Roboto"/>
              <a:cs typeface="Roboto"/>
              <a:sym typeface="Roboto"/>
            </a:endParaRPr>
          </a:p>
          <a:p>
            <a:pPr indent="-304800" lvl="0" marL="457200" rtl="0" algn="l">
              <a:lnSpc>
                <a:spcPct val="115833"/>
              </a:lnSpc>
              <a:spcBef>
                <a:spcPts val="800"/>
              </a:spcBef>
              <a:spcAft>
                <a:spcPts val="0"/>
              </a:spcAft>
              <a:buClr>
                <a:srgbClr val="741B47"/>
              </a:buClr>
              <a:buSzPts val="1200"/>
              <a:buFont typeface="Noto Sans Symbols"/>
              <a:buChar char="●"/>
            </a:pPr>
            <a:r>
              <a:rPr b="1" lang="en" sz="1200" u="sng">
                <a:solidFill>
                  <a:srgbClr val="0097A7"/>
                </a:solidFill>
                <a:latin typeface="Roboto"/>
                <a:ea typeface="Roboto"/>
                <a:cs typeface="Roboto"/>
                <a:sym typeface="Roboto"/>
                <a:hlinkClick r:id="rId3">
                  <a:extLst>
                    <a:ext uri="{A12FA001-AC4F-418D-AE19-62706E023703}">
                      <ahyp:hlinkClr val="tx"/>
                    </a:ext>
                  </a:extLst>
                </a:hlinkClick>
              </a:rPr>
              <a:t>IRS</a:t>
            </a:r>
            <a:r>
              <a:rPr b="1" lang="en" sz="1200">
                <a:solidFill>
                  <a:schemeClr val="dk1"/>
                </a:solidFill>
                <a:latin typeface="Roboto"/>
                <a:ea typeface="Roboto"/>
                <a:cs typeface="Roboto"/>
                <a:sym typeface="Roboto"/>
              </a:rPr>
              <a:t>:</a:t>
            </a:r>
            <a:r>
              <a:rPr lang="en" sz="1200">
                <a:solidFill>
                  <a:schemeClr val="dk1"/>
                </a:solidFill>
                <a:latin typeface="Roboto"/>
                <a:ea typeface="Roboto"/>
                <a:cs typeface="Roboto"/>
                <a:sym typeface="Roboto"/>
              </a:rPr>
              <a:t> Starting January 2026, the IRS is prioritizing electronic payments and digital communication for the remaining 8.5% of individual filers receiving mailed refunds today.</a:t>
            </a:r>
            <a:endParaRPr sz="1200">
              <a:solidFill>
                <a:schemeClr val="dk1"/>
              </a:solidFill>
              <a:latin typeface="Roboto"/>
              <a:ea typeface="Roboto"/>
              <a:cs typeface="Roboto"/>
              <a:sym typeface="Roboto"/>
            </a:endParaRPr>
          </a:p>
          <a:p>
            <a:pPr indent="-304800" lvl="1" marL="914400" rtl="0" algn="l">
              <a:lnSpc>
                <a:spcPct val="115833"/>
              </a:lnSpc>
              <a:spcBef>
                <a:spcPts val="800"/>
              </a:spcBef>
              <a:spcAft>
                <a:spcPts val="0"/>
              </a:spcAft>
              <a:buClr>
                <a:srgbClr val="741B47"/>
              </a:buClr>
              <a:buSzPts val="1200"/>
              <a:buChar char="o"/>
            </a:pPr>
            <a:r>
              <a:rPr lang="en" sz="1200">
                <a:solidFill>
                  <a:schemeClr val="dk1"/>
                </a:solidFill>
                <a:latin typeface="Roboto"/>
                <a:ea typeface="Roboto"/>
                <a:cs typeface="Roboto"/>
                <a:sym typeface="Roboto"/>
              </a:rPr>
              <a:t>The IRS will </a:t>
            </a:r>
            <a:r>
              <a:rPr b="1" lang="en" sz="1200">
                <a:solidFill>
                  <a:schemeClr val="dk1"/>
                </a:solidFill>
                <a:latin typeface="Roboto"/>
                <a:ea typeface="Roboto"/>
                <a:cs typeface="Roboto"/>
                <a:sym typeface="Roboto"/>
              </a:rPr>
              <a:t>stop issuing paper checks</a:t>
            </a:r>
            <a:r>
              <a:rPr lang="en" sz="1200">
                <a:solidFill>
                  <a:schemeClr val="dk1"/>
                </a:solidFill>
                <a:latin typeface="Roboto"/>
                <a:ea typeface="Roboto"/>
                <a:cs typeface="Roboto"/>
                <a:sym typeface="Roboto"/>
              </a:rPr>
              <a:t> for individual tax refunds.</a:t>
            </a:r>
            <a:endParaRPr sz="1200">
              <a:solidFill>
                <a:schemeClr val="dk1"/>
              </a:solidFill>
              <a:latin typeface="Roboto"/>
              <a:ea typeface="Roboto"/>
              <a:cs typeface="Roboto"/>
              <a:sym typeface="Roboto"/>
            </a:endParaRPr>
          </a:p>
          <a:p>
            <a:pPr indent="-304800" lvl="1" marL="914400" rtl="0" algn="l">
              <a:lnSpc>
                <a:spcPct val="115833"/>
              </a:lnSpc>
              <a:spcBef>
                <a:spcPts val="800"/>
              </a:spcBef>
              <a:spcAft>
                <a:spcPts val="0"/>
              </a:spcAft>
              <a:buClr>
                <a:srgbClr val="741B47"/>
              </a:buClr>
              <a:buSzPts val="1200"/>
              <a:buChar char="o"/>
            </a:pPr>
            <a:r>
              <a:rPr b="1" lang="en" sz="1200">
                <a:solidFill>
                  <a:schemeClr val="dk1"/>
                </a:solidFill>
                <a:latin typeface="Roboto"/>
                <a:ea typeface="Roboto"/>
                <a:cs typeface="Roboto"/>
                <a:sym typeface="Roboto"/>
              </a:rPr>
              <a:t>Mandatory Electronic Delivery:</a:t>
            </a:r>
            <a:r>
              <a:rPr lang="en" sz="1200">
                <a:solidFill>
                  <a:schemeClr val="dk1"/>
                </a:solidFill>
                <a:latin typeface="Roboto"/>
                <a:ea typeface="Roboto"/>
                <a:cs typeface="Roboto"/>
                <a:sym typeface="Roboto"/>
              </a:rPr>
              <a:t> Most refunds will be delivered via direct deposit, prepaid debit cards, or digital wallets.</a:t>
            </a:r>
            <a:endParaRPr sz="1200">
              <a:solidFill>
                <a:schemeClr val="dk1"/>
              </a:solidFill>
              <a:latin typeface="Roboto"/>
              <a:ea typeface="Roboto"/>
              <a:cs typeface="Roboto"/>
              <a:sym typeface="Roboto"/>
            </a:endParaRPr>
          </a:p>
          <a:p>
            <a:pPr indent="-304800" lvl="1" marL="914400" rtl="0" algn="l">
              <a:lnSpc>
                <a:spcPct val="115833"/>
              </a:lnSpc>
              <a:spcBef>
                <a:spcPts val="800"/>
              </a:spcBef>
              <a:spcAft>
                <a:spcPts val="0"/>
              </a:spcAft>
              <a:buClr>
                <a:srgbClr val="741B47"/>
              </a:buClr>
              <a:buSzPts val="1200"/>
              <a:buChar char="o"/>
            </a:pPr>
            <a:r>
              <a:rPr b="1" lang="en" sz="1200">
                <a:solidFill>
                  <a:schemeClr val="dk1"/>
                </a:solidFill>
                <a:latin typeface="Roboto"/>
                <a:ea typeface="Roboto"/>
                <a:cs typeface="Roboto"/>
                <a:sym typeface="Roboto"/>
              </a:rPr>
              <a:t>Exceptions:</a:t>
            </a:r>
            <a:r>
              <a:rPr lang="en" sz="1200">
                <a:solidFill>
                  <a:schemeClr val="dk1"/>
                </a:solidFill>
                <a:latin typeface="Roboto"/>
                <a:ea typeface="Roboto"/>
                <a:cs typeface="Roboto"/>
                <a:sym typeface="Roboto"/>
              </a:rPr>
              <a:t> Limited exceptions will exist for "unbanked" individuals or those facing hardships, though they may have to request these specifically via a dedicated phone line.</a:t>
            </a:r>
            <a:endParaRPr sz="1200">
              <a:solidFill>
                <a:schemeClr val="dk1"/>
              </a:solidFill>
              <a:latin typeface="Roboto"/>
              <a:ea typeface="Roboto"/>
              <a:cs typeface="Roboto"/>
              <a:sym typeface="Roboto"/>
            </a:endParaRPr>
          </a:p>
          <a:p>
            <a:pPr indent="-304800" lvl="0" marL="457200" rtl="0" algn="l">
              <a:lnSpc>
                <a:spcPct val="115833"/>
              </a:lnSpc>
              <a:spcBef>
                <a:spcPts val="800"/>
              </a:spcBef>
              <a:spcAft>
                <a:spcPts val="0"/>
              </a:spcAft>
              <a:buClr>
                <a:srgbClr val="741B47"/>
              </a:buClr>
              <a:buSzPts val="1200"/>
              <a:buFont typeface="Noto Sans Symbols"/>
              <a:buChar char="●"/>
            </a:pPr>
            <a:r>
              <a:rPr b="1" lang="en" sz="1200">
                <a:solidFill>
                  <a:schemeClr val="dk1"/>
                </a:solidFill>
                <a:latin typeface="Roboto"/>
                <a:ea typeface="Roboto"/>
                <a:cs typeface="Roboto"/>
                <a:sym typeface="Roboto"/>
              </a:rPr>
              <a:t>Other Agencies:</a:t>
            </a:r>
            <a:r>
              <a:rPr lang="en" sz="1200">
                <a:solidFill>
                  <a:schemeClr val="dk1"/>
                </a:solidFill>
                <a:latin typeface="Roboto"/>
                <a:ea typeface="Roboto"/>
                <a:cs typeface="Roboto"/>
                <a:sym typeface="Roboto"/>
              </a:rPr>
              <a:t> The Social Security Administration, Department of Labor, and CMS are increasingly embracing electronic delivery as their primary method.</a:t>
            </a:r>
            <a:endParaRPr sz="1200">
              <a:solidFill>
                <a:schemeClr val="dk1"/>
              </a:solidFill>
              <a:latin typeface="Roboto"/>
              <a:ea typeface="Roboto"/>
              <a:cs typeface="Roboto"/>
              <a:sym typeface="Roboto"/>
            </a:endParaRPr>
          </a:p>
          <a:p>
            <a:pPr indent="-304800" lvl="1" marL="914400" rtl="0" algn="l">
              <a:lnSpc>
                <a:spcPct val="115000"/>
              </a:lnSpc>
              <a:spcBef>
                <a:spcPts val="800"/>
              </a:spcBef>
              <a:spcAft>
                <a:spcPts val="0"/>
              </a:spcAft>
              <a:buClr>
                <a:srgbClr val="741B47"/>
              </a:buClr>
              <a:buSzPts val="1200"/>
              <a:buChar char="o"/>
            </a:pPr>
            <a:r>
              <a:rPr b="1" lang="en" sz="1200" u="sng">
                <a:solidFill>
                  <a:srgbClr val="0097A7"/>
                </a:solidFill>
                <a:latin typeface="Roboto"/>
                <a:ea typeface="Roboto"/>
                <a:cs typeface="Roboto"/>
                <a:sym typeface="Roboto"/>
                <a:hlinkClick r:id="rId4">
                  <a:extLst>
                    <a:ext uri="{A12FA001-AC4F-418D-AE19-62706E023703}">
                      <ahyp:hlinkClr val="tx"/>
                    </a:ext>
                  </a:extLst>
                </a:hlinkClick>
              </a:rPr>
              <a:t>SSA</a:t>
            </a:r>
            <a:r>
              <a:rPr b="1" lang="en" sz="1200">
                <a:solidFill>
                  <a:schemeClr val="dk1"/>
                </a:solidFill>
                <a:latin typeface="Roboto"/>
                <a:ea typeface="Roboto"/>
                <a:cs typeface="Roboto"/>
                <a:sym typeface="Roboto"/>
              </a:rPr>
              <a:t>: Mandatory Electronic Payments:</a:t>
            </a:r>
            <a:r>
              <a:rPr lang="en" sz="1200">
                <a:solidFill>
                  <a:schemeClr val="dk1"/>
                </a:solidFill>
                <a:latin typeface="Roboto"/>
                <a:ea typeface="Roboto"/>
                <a:cs typeface="Roboto"/>
                <a:sym typeface="Roboto"/>
              </a:rPr>
              <a:t> Following a 2025 executive order, the SSA ended the routine issuance of paper benefit checks. Most payments are now issued via direct deposit or the </a:t>
            </a:r>
            <a:r>
              <a:rPr b="1" lang="en" sz="1200">
                <a:solidFill>
                  <a:schemeClr val="dk1"/>
                </a:solidFill>
                <a:latin typeface="Roboto"/>
                <a:ea typeface="Roboto"/>
                <a:cs typeface="Roboto"/>
                <a:sym typeface="Roboto"/>
              </a:rPr>
              <a:t>Direct Express®</a:t>
            </a:r>
            <a:r>
              <a:rPr lang="en" sz="1200">
                <a:solidFill>
                  <a:schemeClr val="dk1"/>
                </a:solidFill>
                <a:latin typeface="Roboto"/>
                <a:ea typeface="Roboto"/>
                <a:cs typeface="Roboto"/>
                <a:sym typeface="Roboto"/>
              </a:rPr>
              <a:t> prepaid debit card</a:t>
            </a:r>
            <a:endParaRPr sz="1200">
              <a:solidFill>
                <a:schemeClr val="dk1"/>
              </a:solidFill>
              <a:latin typeface="Roboto"/>
              <a:ea typeface="Roboto"/>
              <a:cs typeface="Roboto"/>
              <a:sym typeface="Roboto"/>
            </a:endParaRPr>
          </a:p>
          <a:p>
            <a:pPr indent="-304800" lvl="1" marL="914400" rtl="0" algn="l">
              <a:lnSpc>
                <a:spcPct val="115000"/>
              </a:lnSpc>
              <a:spcBef>
                <a:spcPts val="0"/>
              </a:spcBef>
              <a:spcAft>
                <a:spcPts val="0"/>
              </a:spcAft>
              <a:buClr>
                <a:srgbClr val="741B47"/>
              </a:buClr>
              <a:buSzPts val="1200"/>
              <a:buChar char="o"/>
            </a:pPr>
            <a:r>
              <a:rPr b="1" lang="en" sz="1200" u="sng">
                <a:solidFill>
                  <a:srgbClr val="0097A7"/>
                </a:solidFill>
                <a:latin typeface="Roboto"/>
                <a:ea typeface="Roboto"/>
                <a:cs typeface="Roboto"/>
                <a:sym typeface="Roboto"/>
                <a:hlinkClick r:id="rId5">
                  <a:extLst>
                    <a:ext uri="{A12FA001-AC4F-418D-AE19-62706E023703}">
                      <ahyp:hlinkClr val="tx"/>
                    </a:ext>
                  </a:extLst>
                </a:hlinkClick>
              </a:rPr>
              <a:t>DOL</a:t>
            </a:r>
            <a:r>
              <a:rPr b="1" lang="en" sz="1200">
                <a:solidFill>
                  <a:schemeClr val="dk1"/>
                </a:solidFill>
                <a:latin typeface="Roboto"/>
                <a:ea typeface="Roboto"/>
                <a:cs typeface="Roboto"/>
                <a:sym typeface="Roboto"/>
              </a:rPr>
              <a:t>: Default Electronic Disclosures:</a:t>
            </a:r>
            <a:r>
              <a:rPr lang="en" sz="1200">
                <a:solidFill>
                  <a:schemeClr val="dk1"/>
                </a:solidFill>
                <a:latin typeface="Roboto"/>
                <a:ea typeface="Roboto"/>
                <a:cs typeface="Roboto"/>
                <a:sym typeface="Roboto"/>
              </a:rPr>
              <a:t> Under these rules, plan administrators can provide required notices—such as Summary Plan Descriptions and fee disclosures—electronically by default if they have a valid email or mobile number on file.</a:t>
            </a:r>
            <a:endParaRPr sz="1200">
              <a:solidFill>
                <a:schemeClr val="dk1"/>
              </a:solidFill>
              <a:latin typeface="Roboto"/>
              <a:ea typeface="Roboto"/>
              <a:cs typeface="Roboto"/>
              <a:sym typeface="Roboto"/>
            </a:endParaRPr>
          </a:p>
          <a:p>
            <a:pPr indent="-304800" lvl="1" marL="914400" rtl="0" algn="l">
              <a:lnSpc>
                <a:spcPct val="115000"/>
              </a:lnSpc>
              <a:spcBef>
                <a:spcPts val="0"/>
              </a:spcBef>
              <a:spcAft>
                <a:spcPts val="0"/>
              </a:spcAft>
              <a:buClr>
                <a:srgbClr val="741B47"/>
              </a:buClr>
              <a:buSzPts val="1200"/>
              <a:buChar char="o"/>
            </a:pPr>
            <a:r>
              <a:rPr b="1" lang="en" sz="1200" u="sng">
                <a:solidFill>
                  <a:srgbClr val="0097A7"/>
                </a:solidFill>
                <a:latin typeface="Roboto"/>
                <a:ea typeface="Roboto"/>
                <a:cs typeface="Roboto"/>
                <a:sym typeface="Roboto"/>
                <a:hlinkClick r:id="rId6">
                  <a:extLst>
                    <a:ext uri="{A12FA001-AC4F-418D-AE19-62706E023703}">
                      <ahyp:hlinkClr val="tx"/>
                    </a:ext>
                  </a:extLst>
                </a:hlinkClick>
              </a:rPr>
              <a:t>CMS</a:t>
            </a:r>
            <a:r>
              <a:rPr lang="en" sz="1200">
                <a:solidFill>
                  <a:schemeClr val="dk1"/>
                </a:solidFill>
                <a:latin typeface="Roboto"/>
                <a:ea typeface="Roboto"/>
                <a:cs typeface="Roboto"/>
                <a:sym typeface="Roboto"/>
              </a:rPr>
              <a:t> is shifting toward "digital-first" health care infrastructure, focusing on interoperability and electronic data exchange.</a:t>
            </a:r>
            <a:endParaRPr sz="1100">
              <a:solidFill>
                <a:schemeClr val="dk1"/>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8"/>
          <p:cNvSpPr txBox="1"/>
          <p:nvPr>
            <p:ph type="title"/>
          </p:nvPr>
        </p:nvSpPr>
        <p:spPr>
          <a:xfrm>
            <a:off x="904675" y="99525"/>
            <a:ext cx="8151600" cy="53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USPS Network Updates, RPDC, LPC, &amp; S&amp;DC</a:t>
            </a:r>
            <a:endParaRPr sz="2400"/>
          </a:p>
        </p:txBody>
      </p:sp>
      <p:graphicFrame>
        <p:nvGraphicFramePr>
          <p:cNvPr id="357" name="Google Shape;357;p48"/>
          <p:cNvGraphicFramePr/>
          <p:nvPr/>
        </p:nvGraphicFramePr>
        <p:xfrm>
          <a:off x="5460775" y="921325"/>
          <a:ext cx="3000000" cy="3000000"/>
        </p:xfrm>
        <a:graphic>
          <a:graphicData uri="http://schemas.openxmlformats.org/drawingml/2006/table">
            <a:tbl>
              <a:tblPr>
                <a:noFill/>
                <a:tableStyleId>{06C43BFC-DDE9-4FAF-9288-891418203C53}</a:tableStyleId>
              </a:tblPr>
              <a:tblGrid>
                <a:gridCol w="2607925"/>
                <a:gridCol w="921775"/>
              </a:tblGrid>
              <a:tr h="346625">
                <a:tc>
                  <a:txBody>
                    <a:bodyPr/>
                    <a:lstStyle/>
                    <a:p>
                      <a:pPr indent="0" lvl="0" marL="0" rtl="0" algn="ctr">
                        <a:spcBef>
                          <a:spcPts val="0"/>
                        </a:spcBef>
                        <a:spcAft>
                          <a:spcPts val="0"/>
                        </a:spcAft>
                        <a:buNone/>
                      </a:pPr>
                      <a:r>
                        <a:rPr b="1" lang="en" sz="1200">
                          <a:solidFill>
                            <a:schemeClr val="dk1"/>
                          </a:solidFill>
                        </a:rPr>
                        <a:t>RPDC Region</a:t>
                      </a:r>
                      <a:endParaRPr b="1" sz="1200">
                        <a:solidFill>
                          <a:schemeClr val="dk1"/>
                        </a:solidFill>
                      </a:endParaRPr>
                    </a:p>
                  </a:txBody>
                  <a:tcPr marT="91425" marB="91425" marR="91425" marL="91425">
                    <a:solidFill>
                      <a:srgbClr val="A4C2F4"/>
                    </a:solidFill>
                  </a:tcPr>
                </a:tc>
                <a:tc>
                  <a:txBody>
                    <a:bodyPr/>
                    <a:lstStyle/>
                    <a:p>
                      <a:pPr indent="0" lvl="0" marL="0" rtl="0" algn="ctr">
                        <a:spcBef>
                          <a:spcPts val="0"/>
                        </a:spcBef>
                        <a:spcAft>
                          <a:spcPts val="0"/>
                        </a:spcAft>
                        <a:buNone/>
                      </a:pPr>
                      <a:r>
                        <a:rPr b="1" lang="en" sz="1200">
                          <a:solidFill>
                            <a:schemeClr val="dk1"/>
                          </a:solidFill>
                        </a:rPr>
                        <a:t>Activation Date</a:t>
                      </a:r>
                      <a:endParaRPr b="1" sz="1200">
                        <a:solidFill>
                          <a:schemeClr val="dk1"/>
                        </a:solidFill>
                      </a:endParaRPr>
                    </a:p>
                  </a:txBody>
                  <a:tcPr marT="91425" marB="91425" marR="91425" marL="91425">
                    <a:solidFill>
                      <a:srgbClr val="A4C2F4"/>
                    </a:solidFill>
                  </a:tcPr>
                </a:tc>
              </a:tr>
              <a:tr h="346625">
                <a:tc>
                  <a:txBody>
                    <a:bodyPr/>
                    <a:lstStyle/>
                    <a:p>
                      <a:pPr indent="0" lvl="0" marL="0" rtl="0" algn="l">
                        <a:spcBef>
                          <a:spcPts val="0"/>
                        </a:spcBef>
                        <a:spcAft>
                          <a:spcPts val="0"/>
                        </a:spcAft>
                        <a:buNone/>
                      </a:pPr>
                      <a:r>
                        <a:rPr lang="en" sz="1000"/>
                        <a:t>Richmond, VA</a:t>
                      </a:r>
                      <a:endParaRPr sz="1000"/>
                    </a:p>
                  </a:txBody>
                  <a:tcPr marT="91425" marB="91425" marR="91425" marL="91425"/>
                </a:tc>
                <a:tc>
                  <a:txBody>
                    <a:bodyPr/>
                    <a:lstStyle/>
                    <a:p>
                      <a:pPr indent="0" lvl="0" marL="0" rtl="0" algn="l">
                        <a:spcBef>
                          <a:spcPts val="0"/>
                        </a:spcBef>
                        <a:spcAft>
                          <a:spcPts val="0"/>
                        </a:spcAft>
                        <a:buNone/>
                      </a:pPr>
                      <a:r>
                        <a:rPr lang="en" sz="1000"/>
                        <a:t>7/9/2023</a:t>
                      </a:r>
                      <a:endParaRPr sz="1000"/>
                    </a:p>
                  </a:txBody>
                  <a:tcPr marT="91425" marB="91425" marR="91425" marL="91425"/>
                </a:tc>
              </a:tr>
              <a:tr h="346625">
                <a:tc>
                  <a:txBody>
                    <a:bodyPr/>
                    <a:lstStyle/>
                    <a:p>
                      <a:pPr indent="0" lvl="0" marL="0" rtl="0" algn="l">
                        <a:spcBef>
                          <a:spcPts val="0"/>
                        </a:spcBef>
                        <a:spcAft>
                          <a:spcPts val="0"/>
                        </a:spcAft>
                        <a:buNone/>
                      </a:pPr>
                      <a:r>
                        <a:rPr lang="en" sz="1000"/>
                        <a:t>Boise, ID</a:t>
                      </a:r>
                      <a:endParaRPr sz="1000"/>
                    </a:p>
                  </a:txBody>
                  <a:tcPr marT="91425" marB="91425" marR="91425" marL="91425"/>
                </a:tc>
                <a:tc>
                  <a:txBody>
                    <a:bodyPr/>
                    <a:lstStyle/>
                    <a:p>
                      <a:pPr indent="0" lvl="0" marL="0" rtl="0" algn="l">
                        <a:spcBef>
                          <a:spcPts val="0"/>
                        </a:spcBef>
                        <a:spcAft>
                          <a:spcPts val="0"/>
                        </a:spcAft>
                        <a:buNone/>
                      </a:pPr>
                      <a:r>
                        <a:rPr lang="en" sz="1000"/>
                        <a:t>7/1/2023</a:t>
                      </a:r>
                      <a:endParaRPr sz="1000"/>
                    </a:p>
                  </a:txBody>
                  <a:tcPr marT="91425" marB="91425" marR="91425" marL="91425"/>
                </a:tc>
              </a:tr>
              <a:tr h="346625">
                <a:tc>
                  <a:txBody>
                    <a:bodyPr/>
                    <a:lstStyle/>
                    <a:p>
                      <a:pPr indent="0" lvl="0" marL="0" rtl="0" algn="l">
                        <a:spcBef>
                          <a:spcPts val="0"/>
                        </a:spcBef>
                        <a:spcAft>
                          <a:spcPts val="0"/>
                        </a:spcAft>
                        <a:buNone/>
                      </a:pPr>
                      <a:r>
                        <a:rPr lang="en" sz="1000"/>
                        <a:t>Atlanta, GA, Portland, OR</a:t>
                      </a:r>
                      <a:endParaRPr sz="1000"/>
                    </a:p>
                  </a:txBody>
                  <a:tcPr marT="91425" marB="91425" marR="91425" marL="91425"/>
                </a:tc>
                <a:tc>
                  <a:txBody>
                    <a:bodyPr/>
                    <a:lstStyle/>
                    <a:p>
                      <a:pPr indent="0" lvl="0" marL="0" rtl="0" algn="l">
                        <a:spcBef>
                          <a:spcPts val="0"/>
                        </a:spcBef>
                        <a:spcAft>
                          <a:spcPts val="0"/>
                        </a:spcAft>
                        <a:buNone/>
                      </a:pPr>
                      <a:r>
                        <a:rPr lang="en" sz="1000"/>
                        <a:t>2/24/2024</a:t>
                      </a:r>
                      <a:endParaRPr sz="1000"/>
                    </a:p>
                  </a:txBody>
                  <a:tcPr marT="91425" marB="91425" marR="91425" marL="91425"/>
                </a:tc>
              </a:tr>
              <a:tr h="346625">
                <a:tc>
                  <a:txBody>
                    <a:bodyPr/>
                    <a:lstStyle/>
                    <a:p>
                      <a:pPr indent="0" lvl="0" marL="0" rtl="0" algn="l">
                        <a:spcBef>
                          <a:spcPts val="0"/>
                        </a:spcBef>
                        <a:spcAft>
                          <a:spcPts val="0"/>
                        </a:spcAft>
                        <a:buNone/>
                      </a:pPr>
                      <a:r>
                        <a:rPr lang="en" sz="1000"/>
                        <a:t>Houston, TX</a:t>
                      </a:r>
                      <a:endParaRPr sz="1000"/>
                    </a:p>
                  </a:txBody>
                  <a:tcPr marT="91425" marB="91425" marR="91425" marL="91425"/>
                </a:tc>
                <a:tc>
                  <a:txBody>
                    <a:bodyPr/>
                    <a:lstStyle/>
                    <a:p>
                      <a:pPr indent="0" lvl="0" marL="0" rtl="0" algn="l">
                        <a:spcBef>
                          <a:spcPts val="0"/>
                        </a:spcBef>
                        <a:spcAft>
                          <a:spcPts val="0"/>
                        </a:spcAft>
                        <a:buNone/>
                      </a:pPr>
                      <a:r>
                        <a:rPr lang="en" sz="1000"/>
                        <a:t>8/24/2024</a:t>
                      </a:r>
                      <a:endParaRPr sz="1000"/>
                    </a:p>
                  </a:txBody>
                  <a:tcPr marT="91425" marB="91425" marR="91425" marL="91425"/>
                </a:tc>
              </a:tr>
              <a:tr h="346625">
                <a:tc>
                  <a:txBody>
                    <a:bodyPr/>
                    <a:lstStyle/>
                    <a:p>
                      <a:pPr indent="0" lvl="0" marL="0" rtl="0" algn="l">
                        <a:spcBef>
                          <a:spcPts val="0"/>
                        </a:spcBef>
                        <a:spcAft>
                          <a:spcPts val="0"/>
                        </a:spcAft>
                        <a:buNone/>
                      </a:pPr>
                      <a:r>
                        <a:rPr lang="en" sz="1000"/>
                        <a:t>Chicago, IL</a:t>
                      </a:r>
                      <a:endParaRPr sz="1000"/>
                    </a:p>
                  </a:txBody>
                  <a:tcPr marT="91425" marB="91425" marR="91425" marL="91425"/>
                </a:tc>
                <a:tc>
                  <a:txBody>
                    <a:bodyPr/>
                    <a:lstStyle/>
                    <a:p>
                      <a:pPr indent="0" lvl="0" marL="0" rtl="0" algn="l">
                        <a:spcBef>
                          <a:spcPts val="0"/>
                        </a:spcBef>
                        <a:spcAft>
                          <a:spcPts val="0"/>
                        </a:spcAft>
                        <a:buNone/>
                      </a:pPr>
                      <a:r>
                        <a:rPr lang="en" sz="1000"/>
                        <a:t>10/16/2024</a:t>
                      </a:r>
                      <a:endParaRPr sz="1000"/>
                    </a:p>
                  </a:txBody>
                  <a:tcPr marT="91425" marB="91425" marR="91425" marL="91425"/>
                </a:tc>
              </a:tr>
              <a:tr h="346625">
                <a:tc>
                  <a:txBody>
                    <a:bodyPr/>
                    <a:lstStyle/>
                    <a:p>
                      <a:pPr indent="0" lvl="0" marL="0" rtl="0" algn="l">
                        <a:spcBef>
                          <a:spcPts val="0"/>
                        </a:spcBef>
                        <a:spcAft>
                          <a:spcPts val="0"/>
                        </a:spcAft>
                        <a:buNone/>
                      </a:pPr>
                      <a:r>
                        <a:rPr lang="en" sz="1000"/>
                        <a:t>Indianapolis, In</a:t>
                      </a:r>
                      <a:endParaRPr sz="1000"/>
                    </a:p>
                  </a:txBody>
                  <a:tcPr marT="91425" marB="91425" marR="91425" marL="91425"/>
                </a:tc>
                <a:tc>
                  <a:txBody>
                    <a:bodyPr/>
                    <a:lstStyle/>
                    <a:p>
                      <a:pPr indent="0" lvl="0" marL="0" rtl="0" algn="l">
                        <a:spcBef>
                          <a:spcPts val="0"/>
                        </a:spcBef>
                        <a:spcAft>
                          <a:spcPts val="0"/>
                        </a:spcAft>
                        <a:buNone/>
                      </a:pPr>
                      <a:r>
                        <a:rPr lang="en" sz="1000"/>
                        <a:t>1/18/2025</a:t>
                      </a:r>
                      <a:endParaRPr sz="1000"/>
                    </a:p>
                  </a:txBody>
                  <a:tcPr marT="91425" marB="91425" marR="91425" marL="91425"/>
                </a:tc>
              </a:tr>
              <a:tr h="346625">
                <a:tc>
                  <a:txBody>
                    <a:bodyPr/>
                    <a:lstStyle/>
                    <a:p>
                      <a:pPr indent="0" lvl="0" marL="0" rtl="0" algn="l">
                        <a:spcBef>
                          <a:spcPts val="0"/>
                        </a:spcBef>
                        <a:spcAft>
                          <a:spcPts val="0"/>
                        </a:spcAft>
                        <a:buNone/>
                      </a:pPr>
                      <a:r>
                        <a:rPr lang="en" sz="1000"/>
                        <a:t>Charlotte, NC</a:t>
                      </a:r>
                      <a:endParaRPr sz="1000"/>
                    </a:p>
                  </a:txBody>
                  <a:tcPr marT="91425" marB="91425" marR="91425" marL="91425"/>
                </a:tc>
                <a:tc>
                  <a:txBody>
                    <a:bodyPr/>
                    <a:lstStyle/>
                    <a:p>
                      <a:pPr indent="0" lvl="0" marL="0" rtl="0" algn="l">
                        <a:spcBef>
                          <a:spcPts val="0"/>
                        </a:spcBef>
                        <a:spcAft>
                          <a:spcPts val="0"/>
                        </a:spcAft>
                        <a:buNone/>
                      </a:pPr>
                      <a:r>
                        <a:rPr lang="en" sz="1000"/>
                        <a:t>2/24/2025</a:t>
                      </a:r>
                      <a:endParaRPr sz="1000"/>
                    </a:p>
                  </a:txBody>
                  <a:tcPr marT="91425" marB="91425" marR="91425" marL="91425"/>
                </a:tc>
              </a:tr>
              <a:tr h="346625">
                <a:tc>
                  <a:txBody>
                    <a:bodyPr/>
                    <a:lstStyle/>
                    <a:p>
                      <a:pPr indent="0" lvl="0" marL="0" rtl="0" algn="l">
                        <a:spcBef>
                          <a:spcPts val="0"/>
                        </a:spcBef>
                        <a:spcAft>
                          <a:spcPts val="0"/>
                        </a:spcAft>
                        <a:buNone/>
                      </a:pPr>
                      <a:r>
                        <a:rPr lang="en" sz="1000"/>
                        <a:t>Jacksonville, FL</a:t>
                      </a:r>
                      <a:endParaRPr sz="1000"/>
                    </a:p>
                  </a:txBody>
                  <a:tcPr marT="91425" marB="91425" marR="91425" marL="91425"/>
                </a:tc>
                <a:tc>
                  <a:txBody>
                    <a:bodyPr/>
                    <a:lstStyle/>
                    <a:p>
                      <a:pPr indent="0" lvl="0" marL="0" rtl="0" algn="l">
                        <a:spcBef>
                          <a:spcPts val="0"/>
                        </a:spcBef>
                        <a:spcAft>
                          <a:spcPts val="0"/>
                        </a:spcAft>
                        <a:buNone/>
                      </a:pPr>
                      <a:r>
                        <a:rPr lang="en" sz="1000"/>
                        <a:t>6/14/2025</a:t>
                      </a:r>
                      <a:endParaRPr sz="1000"/>
                    </a:p>
                  </a:txBody>
                  <a:tcPr marT="91425" marB="91425" marR="91425" marL="91425"/>
                </a:tc>
              </a:tr>
              <a:tr h="504175">
                <a:tc>
                  <a:txBody>
                    <a:bodyPr/>
                    <a:lstStyle/>
                    <a:p>
                      <a:pPr indent="0" lvl="0" marL="0" rtl="0" algn="l">
                        <a:spcBef>
                          <a:spcPts val="0"/>
                        </a:spcBef>
                        <a:spcAft>
                          <a:spcPts val="0"/>
                        </a:spcAft>
                        <a:buNone/>
                      </a:pPr>
                      <a:r>
                        <a:rPr lang="en" sz="1000"/>
                        <a:t>Birmingham, AL, Greensboro, NC, Jersey City, NJ, Memphis, TN, Saint Louis, MO</a:t>
                      </a:r>
                      <a:endParaRPr sz="1000"/>
                    </a:p>
                  </a:txBody>
                  <a:tcPr marT="91425" marB="91425" marR="91425" marL="91425"/>
                </a:tc>
                <a:tc>
                  <a:txBody>
                    <a:bodyPr/>
                    <a:lstStyle/>
                    <a:p>
                      <a:pPr indent="0" lvl="0" marL="0" rtl="0" algn="l">
                        <a:spcBef>
                          <a:spcPts val="0"/>
                        </a:spcBef>
                        <a:spcAft>
                          <a:spcPts val="0"/>
                        </a:spcAft>
                        <a:buNone/>
                      </a:pPr>
                      <a:r>
                        <a:rPr lang="en" sz="1000"/>
                        <a:t>1/26/2026</a:t>
                      </a:r>
                      <a:endParaRPr sz="1000"/>
                    </a:p>
                  </a:txBody>
                  <a:tcPr marT="91425" marB="91425" marR="91425" marL="91425"/>
                </a:tc>
              </a:tr>
            </a:tbl>
          </a:graphicData>
        </a:graphic>
      </p:graphicFrame>
      <p:sp>
        <p:nvSpPr>
          <p:cNvPr id="358" name="Google Shape;358;p48"/>
          <p:cNvSpPr txBox="1"/>
          <p:nvPr/>
        </p:nvSpPr>
        <p:spPr>
          <a:xfrm>
            <a:off x="747975" y="632025"/>
            <a:ext cx="4650000" cy="3976800"/>
          </a:xfrm>
          <a:prstGeom prst="rect">
            <a:avLst/>
          </a:prstGeom>
          <a:noFill/>
          <a:ln>
            <a:noFill/>
          </a:ln>
        </p:spPr>
        <p:txBody>
          <a:bodyPr anchorCtr="0" anchor="t" bIns="91425" lIns="91425" spcFirstLastPara="1" rIns="91425" wrap="square" tIns="91425">
            <a:noAutofit/>
          </a:bodyPr>
          <a:lstStyle/>
          <a:p>
            <a:pPr indent="0" lvl="0" marL="0" rtl="0" algn="l">
              <a:lnSpc>
                <a:spcPct val="115833"/>
              </a:lnSpc>
              <a:spcBef>
                <a:spcPts val="0"/>
              </a:spcBef>
              <a:spcAft>
                <a:spcPts val="0"/>
              </a:spcAft>
              <a:buClr>
                <a:schemeClr val="dk1"/>
              </a:buClr>
              <a:buSzPts val="1100"/>
              <a:buFont typeface="Arial"/>
              <a:buNone/>
            </a:pPr>
            <a:r>
              <a:rPr lang="en" sz="1100">
                <a:solidFill>
                  <a:schemeClr val="dk1"/>
                </a:solidFill>
                <a:latin typeface="Roboto"/>
                <a:ea typeface="Roboto"/>
                <a:cs typeface="Roboto"/>
                <a:sym typeface="Roboto"/>
              </a:rPr>
              <a:t>As part of the FY25 ACR the PRC issued a </a:t>
            </a:r>
            <a:r>
              <a:rPr lang="en" sz="1100" u="sng">
                <a:solidFill>
                  <a:srgbClr val="1155CC"/>
                </a:solidFill>
                <a:latin typeface="Roboto"/>
                <a:ea typeface="Roboto"/>
                <a:cs typeface="Roboto"/>
                <a:sym typeface="Roboto"/>
                <a:hlinkClick r:id="rId3">
                  <a:extLst>
                    <a:ext uri="{A12FA001-AC4F-418D-AE19-62706E023703}">
                      <ahyp:hlinkClr val="tx"/>
                    </a:ext>
                  </a:extLst>
                </a:hlinkClick>
              </a:rPr>
              <a:t>Chairman's Information Request</a:t>
            </a:r>
            <a:r>
              <a:rPr lang="en" sz="1100">
                <a:solidFill>
                  <a:schemeClr val="dk1"/>
                </a:solidFill>
                <a:latin typeface="Roboto"/>
                <a:ea typeface="Roboto"/>
                <a:cs typeface="Roboto"/>
                <a:sym typeface="Roboto"/>
              </a:rPr>
              <a:t> (CHIR) to the Postal Service requiring them to provide updated information on the roll out plans of RPDCs and LPCs.  </a:t>
            </a:r>
            <a:endParaRPr sz="1100">
              <a:solidFill>
                <a:schemeClr val="dk1"/>
              </a:solidFill>
              <a:latin typeface="Roboto"/>
              <a:ea typeface="Roboto"/>
              <a:cs typeface="Roboto"/>
              <a:sym typeface="Roboto"/>
            </a:endParaRPr>
          </a:p>
          <a:p>
            <a:pPr indent="0" lvl="0" marL="0" rtl="0" algn="l">
              <a:lnSpc>
                <a:spcPct val="115833"/>
              </a:lnSpc>
              <a:spcBef>
                <a:spcPts val="800"/>
              </a:spcBef>
              <a:spcAft>
                <a:spcPts val="0"/>
              </a:spcAft>
              <a:buClr>
                <a:schemeClr val="dk1"/>
              </a:buClr>
              <a:buSzPts val="1100"/>
              <a:buFont typeface="Arial"/>
              <a:buNone/>
            </a:pPr>
            <a:r>
              <a:rPr lang="en" sz="1100">
                <a:solidFill>
                  <a:schemeClr val="dk1"/>
                </a:solidFill>
                <a:latin typeface="Roboto"/>
                <a:ea typeface="Roboto"/>
                <a:cs typeface="Roboto"/>
                <a:sym typeface="Roboto"/>
              </a:rPr>
              <a:t>Within the response, USPS identified they are now planning for</a:t>
            </a:r>
            <a:r>
              <a:rPr b="1" lang="en" sz="1300">
                <a:solidFill>
                  <a:schemeClr val="dk1"/>
                </a:solidFill>
                <a:latin typeface="Roboto"/>
                <a:ea typeface="Roboto"/>
                <a:cs typeface="Roboto"/>
                <a:sym typeface="Roboto"/>
              </a:rPr>
              <a:t> </a:t>
            </a:r>
            <a:r>
              <a:rPr b="1" lang="en" sz="1100">
                <a:solidFill>
                  <a:schemeClr val="dk1"/>
                </a:solidFill>
                <a:latin typeface="Roboto"/>
                <a:ea typeface="Roboto"/>
                <a:cs typeface="Roboto"/>
                <a:sym typeface="Roboto"/>
              </a:rPr>
              <a:t>56 Regional Processing and Delivery Centers (RPDC) </a:t>
            </a:r>
            <a:r>
              <a:rPr lang="en" sz="1100">
                <a:solidFill>
                  <a:schemeClr val="dk1"/>
                </a:solidFill>
                <a:latin typeface="Roboto"/>
                <a:ea typeface="Roboto"/>
                <a:cs typeface="Roboto"/>
                <a:sym typeface="Roboto"/>
              </a:rPr>
              <a:t>down from the original DFA plan of 60.  Of the 56 RPDC fourteen have been activated. The remaining RPDCs activation dates are listed as TBD.  </a:t>
            </a:r>
            <a:endParaRPr sz="1100">
              <a:solidFill>
                <a:schemeClr val="dk1"/>
              </a:solidFill>
              <a:latin typeface="Roboto"/>
              <a:ea typeface="Roboto"/>
              <a:cs typeface="Roboto"/>
              <a:sym typeface="Roboto"/>
            </a:endParaRPr>
          </a:p>
          <a:p>
            <a:pPr indent="0" lvl="0" marL="0" rtl="0" algn="l">
              <a:lnSpc>
                <a:spcPct val="115833"/>
              </a:lnSpc>
              <a:spcBef>
                <a:spcPts val="800"/>
              </a:spcBef>
              <a:spcAft>
                <a:spcPts val="0"/>
              </a:spcAft>
              <a:buClr>
                <a:schemeClr val="dk1"/>
              </a:buClr>
              <a:buSzPts val="1100"/>
              <a:buFont typeface="Arial"/>
              <a:buNone/>
            </a:pPr>
            <a:r>
              <a:rPr lang="en" sz="1100">
                <a:solidFill>
                  <a:schemeClr val="dk1"/>
                </a:solidFill>
                <a:latin typeface="Roboto"/>
                <a:ea typeface="Roboto"/>
                <a:cs typeface="Roboto"/>
                <a:sym typeface="Roboto"/>
              </a:rPr>
              <a:t>The list of </a:t>
            </a:r>
            <a:r>
              <a:rPr b="1" lang="en" sz="1100">
                <a:solidFill>
                  <a:schemeClr val="dk1"/>
                </a:solidFill>
                <a:latin typeface="Roboto"/>
                <a:ea typeface="Roboto"/>
                <a:cs typeface="Roboto"/>
                <a:sym typeface="Roboto"/>
              </a:rPr>
              <a:t>Local Processing Centers (LPCs)</a:t>
            </a:r>
            <a:r>
              <a:rPr lang="en" sz="1100">
                <a:solidFill>
                  <a:schemeClr val="dk1"/>
                </a:solidFill>
                <a:latin typeface="Roboto"/>
                <a:ea typeface="Roboto"/>
                <a:cs typeface="Roboto"/>
                <a:sym typeface="Roboto"/>
              </a:rPr>
              <a:t> now totals </a:t>
            </a:r>
            <a:r>
              <a:rPr b="1" lang="en" sz="1200">
                <a:solidFill>
                  <a:schemeClr val="dk1"/>
                </a:solidFill>
                <a:latin typeface="Roboto"/>
                <a:ea typeface="Roboto"/>
                <a:cs typeface="Roboto"/>
                <a:sym typeface="Roboto"/>
              </a:rPr>
              <a:t>199</a:t>
            </a:r>
            <a:r>
              <a:rPr lang="en" sz="1100">
                <a:solidFill>
                  <a:schemeClr val="dk1"/>
                </a:solidFill>
                <a:latin typeface="Roboto"/>
                <a:ea typeface="Roboto"/>
                <a:cs typeface="Roboto"/>
                <a:sym typeface="Roboto"/>
              </a:rPr>
              <a:t>, with 25 of those being co-located in RPDCs.  The </a:t>
            </a:r>
            <a:r>
              <a:rPr lang="en" sz="1100" u="sng">
                <a:solidFill>
                  <a:schemeClr val="accent1"/>
                </a:solidFill>
                <a:latin typeface="Roboto"/>
                <a:ea typeface="Roboto"/>
                <a:cs typeface="Roboto"/>
                <a:sym typeface="Roboto"/>
                <a:hlinkClick r:id="rId4">
                  <a:extLst>
                    <a:ext uri="{A12FA001-AC4F-418D-AE19-62706E023703}">
                      <ahyp:hlinkClr val="tx"/>
                    </a:ext>
                  </a:extLst>
                </a:hlinkClick>
              </a:rPr>
              <a:t>spreadsheet</a:t>
            </a:r>
            <a:r>
              <a:rPr lang="en" sz="1100">
                <a:solidFill>
                  <a:schemeClr val="accent1"/>
                </a:solidFill>
                <a:latin typeface="Roboto"/>
                <a:ea typeface="Roboto"/>
                <a:cs typeface="Roboto"/>
                <a:sym typeface="Roboto"/>
              </a:rPr>
              <a:t> </a:t>
            </a:r>
            <a:r>
              <a:rPr lang="en" sz="1100">
                <a:solidFill>
                  <a:schemeClr val="dk1"/>
                </a:solidFill>
                <a:latin typeface="Roboto"/>
                <a:ea typeface="Roboto"/>
                <a:cs typeface="Roboto"/>
                <a:sym typeface="Roboto"/>
              </a:rPr>
              <a:t>provided to the PRC lists the 3D groupings for each of the RPDC and LPC regions.  </a:t>
            </a:r>
            <a:endParaRPr sz="1100">
              <a:solidFill>
                <a:schemeClr val="dk1"/>
              </a:solidFill>
              <a:latin typeface="Roboto"/>
              <a:ea typeface="Roboto"/>
              <a:cs typeface="Roboto"/>
              <a:sym typeface="Roboto"/>
            </a:endParaRPr>
          </a:p>
          <a:p>
            <a:pPr indent="0" lvl="0" marL="0" rtl="0" algn="l">
              <a:lnSpc>
                <a:spcPct val="115833"/>
              </a:lnSpc>
              <a:spcBef>
                <a:spcPts val="800"/>
              </a:spcBef>
              <a:spcAft>
                <a:spcPts val="0"/>
              </a:spcAft>
              <a:buClr>
                <a:schemeClr val="dk1"/>
              </a:buClr>
              <a:buSzPts val="1100"/>
              <a:buFont typeface="Arial"/>
              <a:buNone/>
            </a:pPr>
            <a:r>
              <a:rPr lang="en" sz="1100">
                <a:solidFill>
                  <a:schemeClr val="dk1"/>
                </a:solidFill>
                <a:latin typeface="Roboto"/>
                <a:ea typeface="Roboto"/>
                <a:cs typeface="Roboto"/>
                <a:sym typeface="Roboto"/>
              </a:rPr>
              <a:t>Many of the LPCs are currently aligned with the SCF L005 label lists, </a:t>
            </a:r>
            <a:r>
              <a:rPr lang="en" sz="1100" u="sng">
                <a:solidFill>
                  <a:schemeClr val="dk1"/>
                </a:solidFill>
                <a:latin typeface="Roboto"/>
                <a:ea typeface="Roboto"/>
                <a:cs typeface="Roboto"/>
                <a:sym typeface="Roboto"/>
              </a:rPr>
              <a:t>but not all.</a:t>
            </a:r>
            <a:r>
              <a:rPr lang="en" sz="1100">
                <a:solidFill>
                  <a:schemeClr val="dk1"/>
                </a:solidFill>
                <a:latin typeface="Roboto"/>
                <a:ea typeface="Roboto"/>
                <a:cs typeface="Roboto"/>
                <a:sym typeface="Roboto"/>
              </a:rPr>
              <a:t> This report gives you an advanced view of which zip codes will be moved over the next few years.  </a:t>
            </a:r>
            <a:endParaRPr sz="1100">
              <a:solidFill>
                <a:schemeClr val="dk1"/>
              </a:solidFill>
              <a:latin typeface="Roboto"/>
              <a:ea typeface="Roboto"/>
              <a:cs typeface="Roboto"/>
              <a:sym typeface="Roboto"/>
            </a:endParaRPr>
          </a:p>
          <a:p>
            <a:pPr indent="0" lvl="0" marL="0" rtl="0" algn="l">
              <a:lnSpc>
                <a:spcPct val="115833"/>
              </a:lnSpc>
              <a:spcBef>
                <a:spcPts val="800"/>
              </a:spcBef>
              <a:spcAft>
                <a:spcPts val="0"/>
              </a:spcAft>
              <a:buClr>
                <a:schemeClr val="dk1"/>
              </a:buClr>
              <a:buSzPts val="1100"/>
              <a:buFont typeface="Arial"/>
              <a:buNone/>
            </a:pPr>
            <a:r>
              <a:rPr lang="en" sz="1100">
                <a:solidFill>
                  <a:schemeClr val="dk1"/>
                </a:solidFill>
                <a:latin typeface="Roboto"/>
                <a:ea typeface="Roboto"/>
                <a:cs typeface="Roboto"/>
                <a:sym typeface="Roboto"/>
              </a:rPr>
              <a:t>As of today, there are </a:t>
            </a:r>
            <a:r>
              <a:rPr b="1" lang="en" sz="1100">
                <a:solidFill>
                  <a:schemeClr val="dk1"/>
                </a:solidFill>
                <a:latin typeface="Roboto"/>
                <a:ea typeface="Roboto"/>
                <a:cs typeface="Roboto"/>
                <a:sym typeface="Roboto"/>
              </a:rPr>
              <a:t>151 Sorting and Delivery Centers (S&amp;DCs)</a:t>
            </a:r>
            <a:r>
              <a:rPr lang="en" sz="1100">
                <a:solidFill>
                  <a:schemeClr val="dk1"/>
                </a:solidFill>
                <a:latin typeface="Roboto"/>
                <a:ea typeface="Roboto"/>
                <a:cs typeface="Roboto"/>
                <a:sym typeface="Roboto"/>
              </a:rPr>
              <a:t>.  </a:t>
            </a:r>
            <a:endParaRPr sz="1100">
              <a:solidFill>
                <a:schemeClr val="dk1"/>
              </a:solidFill>
              <a:latin typeface="Roboto"/>
              <a:ea typeface="Roboto"/>
              <a:cs typeface="Roboto"/>
              <a:sym typeface="Roboto"/>
            </a:endParaRPr>
          </a:p>
          <a:p>
            <a:pPr indent="0" lvl="0" marL="0" rtl="0" algn="l">
              <a:lnSpc>
                <a:spcPct val="115833"/>
              </a:lnSpc>
              <a:spcBef>
                <a:spcPts val="800"/>
              </a:spcBef>
              <a:spcAft>
                <a:spcPts val="0"/>
              </a:spcAft>
              <a:buClr>
                <a:schemeClr val="dk1"/>
              </a:buClr>
              <a:buSzPts val="1100"/>
              <a:buFont typeface="Arial"/>
              <a:buNone/>
            </a:pPr>
            <a:r>
              <a:rPr lang="en" sz="1100">
                <a:solidFill>
                  <a:schemeClr val="dk1"/>
                </a:solidFill>
                <a:latin typeface="Roboto"/>
                <a:ea typeface="Roboto"/>
                <a:cs typeface="Roboto"/>
                <a:sym typeface="Roboto"/>
              </a:rPr>
              <a:t>The most recent update is to the Pompano Beach, FL S&amp;DC site; it received an additional three 5D zip codes on February 7, 2026. </a:t>
            </a:r>
            <a:endParaRPr sz="1100">
              <a:solidFill>
                <a:schemeClr val="dk1"/>
              </a:solidFill>
              <a:latin typeface="Roboto"/>
              <a:ea typeface="Roboto"/>
              <a:cs typeface="Roboto"/>
              <a:sym typeface="Roboto"/>
            </a:endParaRPr>
          </a:p>
          <a:p>
            <a:pPr indent="0" lvl="0" marL="0" rtl="0" algn="l">
              <a:lnSpc>
                <a:spcPct val="115833"/>
              </a:lnSpc>
              <a:spcBef>
                <a:spcPts val="800"/>
              </a:spcBef>
              <a:spcAft>
                <a:spcPts val="0"/>
              </a:spcAft>
              <a:buClr>
                <a:schemeClr val="dk1"/>
              </a:buClr>
              <a:buSzPts val="1100"/>
              <a:buFont typeface="Arial"/>
              <a:buNone/>
            </a:pPr>
            <a:r>
              <a:rPr b="1" lang="en" sz="1100">
                <a:solidFill>
                  <a:schemeClr val="dk1"/>
                </a:solidFill>
                <a:latin typeface="Roboto"/>
                <a:ea typeface="Roboto"/>
                <a:cs typeface="Roboto"/>
                <a:sym typeface="Roboto"/>
              </a:rPr>
              <a:t>Cancellation services.</a:t>
            </a:r>
            <a:r>
              <a:rPr lang="en" sz="1100">
                <a:solidFill>
                  <a:schemeClr val="dk1"/>
                </a:solidFill>
                <a:latin typeface="Roboto"/>
                <a:ea typeface="Roboto"/>
                <a:cs typeface="Roboto"/>
                <a:sym typeface="Roboto"/>
              </a:rPr>
              <a:t>  Of the 108 planned sites, 31 will be stand-alone RPDCs, 52 in stand-alone LPCs and 25 will be co-located RPDC/ LPC sites. </a:t>
            </a:r>
            <a:endParaRPr sz="1100">
              <a:solidFill>
                <a:schemeClr val="dk1"/>
              </a:solidFill>
              <a:latin typeface="Roboto"/>
              <a:ea typeface="Roboto"/>
              <a:cs typeface="Roboto"/>
              <a:sym typeface="Roboto"/>
            </a:endParaRPr>
          </a:p>
          <a:p>
            <a:pPr indent="0" lvl="0" marL="0" rtl="0" algn="l">
              <a:lnSpc>
                <a:spcPct val="115833"/>
              </a:lnSpc>
              <a:spcBef>
                <a:spcPts val="800"/>
              </a:spcBef>
              <a:spcAft>
                <a:spcPts val="800"/>
              </a:spcAft>
              <a:buClr>
                <a:schemeClr val="dk1"/>
              </a:buClr>
              <a:buSzPts val="1100"/>
              <a:buFont typeface="Arial"/>
              <a:buNone/>
            </a:pPr>
            <a:r>
              <a:t/>
            </a:r>
            <a:endParaRPr sz="1100">
              <a:solidFill>
                <a:schemeClr val="dk1"/>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9"/>
          <p:cNvSpPr txBox="1"/>
          <p:nvPr>
            <p:ph type="title"/>
          </p:nvPr>
        </p:nvSpPr>
        <p:spPr>
          <a:xfrm>
            <a:off x="825750" y="76850"/>
            <a:ext cx="7085100" cy="53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Visual Mapping Tools</a:t>
            </a:r>
            <a:endParaRPr/>
          </a:p>
        </p:txBody>
      </p:sp>
      <p:sp>
        <p:nvSpPr>
          <p:cNvPr id="364" name="Google Shape;364;p49"/>
          <p:cNvSpPr txBox="1"/>
          <p:nvPr>
            <p:ph idx="1" type="subTitle"/>
          </p:nvPr>
        </p:nvSpPr>
        <p:spPr>
          <a:xfrm>
            <a:off x="5058625" y="151850"/>
            <a:ext cx="4023000" cy="382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Source: Save the Post Office </a:t>
            </a:r>
            <a:r>
              <a:rPr lang="en" sz="800"/>
              <a:t>https://www.savethepostoffice.com/</a:t>
            </a:r>
            <a:endParaRPr sz="800"/>
          </a:p>
        </p:txBody>
      </p:sp>
      <p:sp>
        <p:nvSpPr>
          <p:cNvPr id="365" name="Google Shape;365;p49"/>
          <p:cNvSpPr txBox="1"/>
          <p:nvPr>
            <p:ph idx="3" type="body"/>
          </p:nvPr>
        </p:nvSpPr>
        <p:spPr>
          <a:xfrm>
            <a:off x="742450" y="679475"/>
            <a:ext cx="4054200" cy="756300"/>
          </a:xfrm>
          <a:prstGeom prst="rect">
            <a:avLst/>
          </a:prstGeom>
        </p:spPr>
        <p:txBody>
          <a:bodyPr anchorCtr="0" anchor="t" bIns="91425" lIns="91425" spcFirstLastPara="1" rIns="91425" wrap="square" tIns="91425">
            <a:noAutofit/>
          </a:bodyPr>
          <a:lstStyle/>
          <a:p>
            <a:pPr indent="0" lvl="0" marL="0" rtl="0" algn="l">
              <a:lnSpc>
                <a:spcPct val="115833"/>
              </a:lnSpc>
              <a:spcBef>
                <a:spcPts val="0"/>
              </a:spcBef>
              <a:spcAft>
                <a:spcPts val="800"/>
              </a:spcAft>
              <a:buNone/>
            </a:pPr>
            <a:r>
              <a:rPr lang="en" sz="1300">
                <a:solidFill>
                  <a:schemeClr val="dk1"/>
                </a:solidFill>
              </a:rPr>
              <a:t>The color code areas represent the planned RPDC regions.  Clicking into any of the 3-D areas you can </a:t>
            </a:r>
            <a:r>
              <a:rPr lang="en" sz="1300">
                <a:solidFill>
                  <a:schemeClr val="dk1"/>
                </a:solidFill>
              </a:rPr>
              <a:t>identity the LPC along with the supporting RPDC. </a:t>
            </a:r>
            <a:endParaRPr/>
          </a:p>
        </p:txBody>
      </p:sp>
      <p:sp>
        <p:nvSpPr>
          <p:cNvPr id="366" name="Google Shape;366;p49"/>
          <p:cNvSpPr txBox="1"/>
          <p:nvPr>
            <p:ph idx="4" type="body"/>
          </p:nvPr>
        </p:nvSpPr>
        <p:spPr>
          <a:xfrm>
            <a:off x="4863400" y="679475"/>
            <a:ext cx="4218300" cy="532500"/>
          </a:xfrm>
          <a:prstGeom prst="rect">
            <a:avLst/>
          </a:prstGeom>
        </p:spPr>
        <p:txBody>
          <a:bodyPr anchorCtr="0" anchor="t" bIns="91425" lIns="91425" spcFirstLastPara="1" rIns="91425" wrap="square" tIns="91425">
            <a:noAutofit/>
          </a:bodyPr>
          <a:lstStyle/>
          <a:p>
            <a:pPr indent="0" lvl="0" marL="0" rtl="0" algn="l">
              <a:lnSpc>
                <a:spcPct val="115833"/>
              </a:lnSpc>
              <a:spcBef>
                <a:spcPts val="0"/>
              </a:spcBef>
              <a:spcAft>
                <a:spcPts val="800"/>
              </a:spcAft>
              <a:buClr>
                <a:schemeClr val="dk1"/>
              </a:buClr>
              <a:buSzPts val="1100"/>
              <a:buFont typeface="Arial"/>
              <a:buNone/>
            </a:pPr>
            <a:r>
              <a:rPr lang="en" sz="1200">
                <a:solidFill>
                  <a:schemeClr val="dk1"/>
                </a:solidFill>
              </a:rPr>
              <a:t>You can scroll or click on any of the RPDC regions listed at top and it will show you on the map where that region is, example below is showing the Denver CO RPDC region. </a:t>
            </a:r>
            <a:endParaRPr sz="1200"/>
          </a:p>
        </p:txBody>
      </p:sp>
      <p:pic>
        <p:nvPicPr>
          <p:cNvPr id="367" name="Google Shape;367;p49"/>
          <p:cNvPicPr preferRelativeResize="0"/>
          <p:nvPr/>
        </p:nvPicPr>
        <p:blipFill>
          <a:blip r:embed="rId3">
            <a:alphaModFix/>
          </a:blip>
          <a:stretch>
            <a:fillRect/>
          </a:stretch>
        </p:blipFill>
        <p:spPr>
          <a:xfrm>
            <a:off x="742375" y="1558700"/>
            <a:ext cx="4054350" cy="3262275"/>
          </a:xfrm>
          <a:prstGeom prst="rect">
            <a:avLst/>
          </a:prstGeom>
          <a:noFill/>
          <a:ln>
            <a:noFill/>
          </a:ln>
        </p:spPr>
      </p:pic>
      <p:pic>
        <p:nvPicPr>
          <p:cNvPr id="368" name="Google Shape;368;p49"/>
          <p:cNvPicPr preferRelativeResize="0"/>
          <p:nvPr/>
        </p:nvPicPr>
        <p:blipFill>
          <a:blip r:embed="rId4">
            <a:alphaModFix/>
          </a:blip>
          <a:stretch>
            <a:fillRect/>
          </a:stretch>
        </p:blipFill>
        <p:spPr>
          <a:xfrm>
            <a:off x="5575275" y="1516275"/>
            <a:ext cx="3322925" cy="3427775"/>
          </a:xfrm>
          <a:prstGeom prst="rect">
            <a:avLst/>
          </a:prstGeom>
          <a:noFill/>
          <a:ln>
            <a:noFill/>
          </a:ln>
        </p:spPr>
      </p:pic>
      <p:pic>
        <p:nvPicPr>
          <p:cNvPr id="369" name="Google Shape;369;p49"/>
          <p:cNvPicPr preferRelativeResize="0"/>
          <p:nvPr/>
        </p:nvPicPr>
        <p:blipFill>
          <a:blip r:embed="rId5">
            <a:alphaModFix/>
          </a:blip>
          <a:stretch>
            <a:fillRect/>
          </a:stretch>
        </p:blipFill>
        <p:spPr>
          <a:xfrm>
            <a:off x="3856625" y="3189200"/>
            <a:ext cx="3087550" cy="1546875"/>
          </a:xfrm>
          <a:prstGeom prst="rect">
            <a:avLst/>
          </a:prstGeom>
          <a:noFill/>
          <a:ln>
            <a:noFill/>
          </a:ln>
        </p:spPr>
      </p:pic>
      <p:cxnSp>
        <p:nvCxnSpPr>
          <p:cNvPr id="370" name="Google Shape;370;p49"/>
          <p:cNvCxnSpPr/>
          <p:nvPr/>
        </p:nvCxnSpPr>
        <p:spPr>
          <a:xfrm>
            <a:off x="5177450" y="2215275"/>
            <a:ext cx="17100" cy="9081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50"/>
          <p:cNvSpPr txBox="1"/>
          <p:nvPr>
            <p:ph type="title"/>
          </p:nvPr>
        </p:nvSpPr>
        <p:spPr>
          <a:xfrm>
            <a:off x="904675" y="99525"/>
            <a:ext cx="7758600" cy="53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USPS Postage 2026 Summary</a:t>
            </a:r>
            <a:endParaRPr sz="2400"/>
          </a:p>
        </p:txBody>
      </p:sp>
      <p:sp>
        <p:nvSpPr>
          <p:cNvPr id="376" name="Google Shape;376;p50"/>
          <p:cNvSpPr txBox="1"/>
          <p:nvPr>
            <p:ph idx="1" type="subTitle"/>
          </p:nvPr>
        </p:nvSpPr>
        <p:spPr>
          <a:xfrm>
            <a:off x="3230525" y="580975"/>
            <a:ext cx="5817000" cy="3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t>Market Dominant Products</a:t>
            </a:r>
            <a:r>
              <a:rPr lang="en"/>
              <a:t> </a:t>
            </a:r>
            <a:r>
              <a:rPr lang="en" sz="1000"/>
              <a:t>(e.g. First-Class, Marketing Mail, Periodicals)</a:t>
            </a:r>
            <a:endParaRPr sz="1000"/>
          </a:p>
          <a:p>
            <a:pPr indent="0" lvl="0" marL="0" rtl="0" algn="l">
              <a:spcBef>
                <a:spcPts val="1200"/>
              </a:spcBef>
              <a:spcAft>
                <a:spcPts val="1200"/>
              </a:spcAft>
              <a:buNone/>
            </a:pPr>
            <a:r>
              <a:t/>
            </a:r>
            <a:endParaRPr/>
          </a:p>
        </p:txBody>
      </p:sp>
      <p:sp>
        <p:nvSpPr>
          <p:cNvPr id="377" name="Google Shape;377;p50"/>
          <p:cNvSpPr txBox="1"/>
          <p:nvPr>
            <p:ph idx="3" type="body"/>
          </p:nvPr>
        </p:nvSpPr>
        <p:spPr>
          <a:xfrm>
            <a:off x="814725" y="963475"/>
            <a:ext cx="8115000" cy="3755700"/>
          </a:xfrm>
          <a:prstGeom prst="rect">
            <a:avLst/>
          </a:prstGeom>
        </p:spPr>
        <p:txBody>
          <a:bodyPr anchorCtr="0" anchor="t" bIns="91425" lIns="91425" spcFirstLastPara="1" rIns="91425" wrap="square" tIns="91425">
            <a:noAutofit/>
          </a:bodyPr>
          <a:lstStyle/>
          <a:p>
            <a:pPr indent="0" lvl="0" marL="1371600" rtl="0" algn="l">
              <a:spcBef>
                <a:spcPts val="0"/>
              </a:spcBef>
              <a:spcAft>
                <a:spcPts val="0"/>
              </a:spcAft>
              <a:buNone/>
            </a:pPr>
            <a:r>
              <a:t/>
            </a:r>
            <a:endParaRPr sz="1200">
              <a:solidFill>
                <a:srgbClr val="1F1F1F"/>
              </a:solidFill>
              <a:highlight>
                <a:srgbClr val="FFFFFF"/>
              </a:highlight>
              <a:latin typeface="Arial"/>
              <a:ea typeface="Arial"/>
              <a:cs typeface="Arial"/>
              <a:sym typeface="Arial"/>
            </a:endParaRPr>
          </a:p>
          <a:p>
            <a:pPr indent="-323850" lvl="0" marL="457200" rtl="0" algn="l">
              <a:spcBef>
                <a:spcPts val="1200"/>
              </a:spcBef>
              <a:spcAft>
                <a:spcPts val="0"/>
              </a:spcAft>
              <a:buClr>
                <a:srgbClr val="D41870"/>
              </a:buClr>
              <a:buSzPts val="1500"/>
              <a:buChar char="●"/>
            </a:pPr>
            <a:r>
              <a:rPr lang="en" sz="1300">
                <a:solidFill>
                  <a:schemeClr val="dk1"/>
                </a:solidFill>
                <a:latin typeface="Arial"/>
                <a:ea typeface="Arial"/>
                <a:cs typeface="Arial"/>
                <a:sym typeface="Arial"/>
              </a:rPr>
              <a:t>USPS Market Dominant postage rates are regulated by the 2006 PAEA and PRC Order No. 5763.</a:t>
            </a:r>
            <a:endParaRPr sz="1300">
              <a:solidFill>
                <a:schemeClr val="dk1"/>
              </a:solidFill>
              <a:latin typeface="Arial"/>
              <a:ea typeface="Arial"/>
              <a:cs typeface="Arial"/>
              <a:sym typeface="Arial"/>
            </a:endParaRPr>
          </a:p>
          <a:p>
            <a:pPr indent="-323850" lvl="0" marL="457200" rtl="0" algn="l">
              <a:spcBef>
                <a:spcPts val="0"/>
              </a:spcBef>
              <a:spcAft>
                <a:spcPts val="0"/>
              </a:spcAft>
              <a:buClr>
                <a:srgbClr val="D41870"/>
              </a:buClr>
              <a:buSzPts val="1500"/>
              <a:buChar char="●"/>
            </a:pPr>
            <a:r>
              <a:rPr lang="en" sz="1300">
                <a:solidFill>
                  <a:schemeClr val="dk1"/>
                </a:solidFill>
                <a:latin typeface="Arial"/>
                <a:ea typeface="Arial"/>
                <a:cs typeface="Arial"/>
                <a:sym typeface="Arial"/>
              </a:rPr>
              <a:t>Rate increases are based on a Multi-Factor cap including CPI-U, Density, and an Additional Cap.</a:t>
            </a:r>
            <a:endParaRPr sz="1300">
              <a:solidFill>
                <a:schemeClr val="dk1"/>
              </a:solidFill>
              <a:latin typeface="Arial"/>
              <a:ea typeface="Arial"/>
              <a:cs typeface="Arial"/>
              <a:sym typeface="Arial"/>
            </a:endParaRPr>
          </a:p>
          <a:p>
            <a:pPr indent="-323850" lvl="0" marL="457200" rtl="0" algn="l">
              <a:spcBef>
                <a:spcPts val="0"/>
              </a:spcBef>
              <a:spcAft>
                <a:spcPts val="0"/>
              </a:spcAft>
              <a:buClr>
                <a:srgbClr val="D41870"/>
              </a:buClr>
              <a:buSzPts val="1500"/>
              <a:buChar char="●"/>
            </a:pPr>
            <a:r>
              <a:rPr lang="en" sz="1300">
                <a:solidFill>
                  <a:schemeClr val="dk1"/>
                </a:solidFill>
                <a:latin typeface="Arial"/>
                <a:ea typeface="Arial"/>
                <a:cs typeface="Arial"/>
                <a:sym typeface="Arial"/>
              </a:rPr>
              <a:t>The Multi-Factor cap replaced the original CPI-only price cap to address USPS financial stability.</a:t>
            </a:r>
            <a:endParaRPr sz="1300">
              <a:solidFill>
                <a:schemeClr val="dk1"/>
              </a:solidFill>
              <a:latin typeface="Arial"/>
              <a:ea typeface="Arial"/>
              <a:cs typeface="Arial"/>
              <a:sym typeface="Arial"/>
            </a:endParaRPr>
          </a:p>
          <a:p>
            <a:pPr indent="-323850" lvl="0" marL="457200" rtl="0" algn="l">
              <a:spcBef>
                <a:spcPts val="0"/>
              </a:spcBef>
              <a:spcAft>
                <a:spcPts val="0"/>
              </a:spcAft>
              <a:buClr>
                <a:srgbClr val="D41870"/>
              </a:buClr>
              <a:buSzPts val="1500"/>
              <a:buChar char="●"/>
            </a:pPr>
            <a:r>
              <a:rPr lang="en" sz="1300">
                <a:solidFill>
                  <a:schemeClr val="dk1"/>
                </a:solidFill>
                <a:latin typeface="Arial"/>
                <a:ea typeface="Arial"/>
                <a:cs typeface="Arial"/>
                <a:sym typeface="Arial"/>
              </a:rPr>
              <a:t>Density Factor is an authority to raise rates to offset higher per-unit costs from declining mail volume and growing delivery points.</a:t>
            </a:r>
            <a:endParaRPr sz="1300">
              <a:solidFill>
                <a:schemeClr val="dk1"/>
              </a:solidFill>
              <a:latin typeface="Arial"/>
              <a:ea typeface="Arial"/>
              <a:cs typeface="Arial"/>
              <a:sym typeface="Arial"/>
            </a:endParaRPr>
          </a:p>
          <a:p>
            <a:pPr indent="-323850" lvl="0" marL="457200" rtl="0" algn="l">
              <a:spcBef>
                <a:spcPts val="0"/>
              </a:spcBef>
              <a:spcAft>
                <a:spcPts val="0"/>
              </a:spcAft>
              <a:buClr>
                <a:srgbClr val="D41870"/>
              </a:buClr>
              <a:buSzPts val="1500"/>
              <a:buChar char="●"/>
            </a:pPr>
            <a:r>
              <a:rPr lang="en" sz="1300">
                <a:solidFill>
                  <a:schemeClr val="dk1"/>
                </a:solidFill>
                <a:latin typeface="Arial"/>
                <a:ea typeface="Arial"/>
                <a:cs typeface="Arial"/>
                <a:sym typeface="Arial"/>
              </a:rPr>
              <a:t>A new PRC review (RM-2024-4) is underway, with a final rule enacted that limits annual rate changes.</a:t>
            </a:r>
            <a:endParaRPr sz="1300">
              <a:solidFill>
                <a:schemeClr val="dk1"/>
              </a:solidFill>
              <a:latin typeface="Arial"/>
              <a:ea typeface="Arial"/>
              <a:cs typeface="Arial"/>
              <a:sym typeface="Arial"/>
            </a:endParaRPr>
          </a:p>
          <a:p>
            <a:pPr indent="-323850" lvl="0" marL="457200" rtl="0" algn="l">
              <a:spcBef>
                <a:spcPts val="0"/>
              </a:spcBef>
              <a:spcAft>
                <a:spcPts val="0"/>
              </a:spcAft>
              <a:buClr>
                <a:srgbClr val="D41870"/>
              </a:buClr>
              <a:buSzPts val="1500"/>
              <a:buChar char="●"/>
            </a:pPr>
            <a:r>
              <a:rPr lang="en" sz="1300">
                <a:solidFill>
                  <a:schemeClr val="dk1"/>
                </a:solidFill>
                <a:latin typeface="Arial"/>
                <a:ea typeface="Arial"/>
                <a:cs typeface="Arial"/>
                <a:sym typeface="Arial"/>
              </a:rPr>
              <a:t>Workshare discounts are legally mandated to be in the 85% - 100% passthrough band of avoided costs, USPS now restricted </a:t>
            </a:r>
            <a:r>
              <a:rPr lang="en" sz="1200">
                <a:solidFill>
                  <a:schemeClr val="dk1"/>
                </a:solidFill>
                <a:latin typeface="Aptos"/>
                <a:ea typeface="Aptos"/>
                <a:cs typeface="Aptos"/>
                <a:sym typeface="Aptos"/>
              </a:rPr>
              <a:t>from setting workshare discounts farther away from their avoided costs.</a:t>
            </a:r>
            <a:endParaRPr sz="1200">
              <a:solidFill>
                <a:schemeClr val="dk1"/>
              </a:solidFill>
              <a:latin typeface="Aptos"/>
              <a:ea typeface="Aptos"/>
              <a:cs typeface="Aptos"/>
              <a:sym typeface="Aptos"/>
            </a:endParaRPr>
          </a:p>
          <a:p>
            <a:pPr indent="-323850" lvl="0" marL="457200" rtl="0" algn="l">
              <a:spcBef>
                <a:spcPts val="0"/>
              </a:spcBef>
              <a:spcAft>
                <a:spcPts val="0"/>
              </a:spcAft>
              <a:buClr>
                <a:srgbClr val="D41870"/>
              </a:buClr>
              <a:buSzPts val="1500"/>
              <a:buChar char="●"/>
            </a:pPr>
            <a:r>
              <a:rPr lang="en" sz="1300">
                <a:solidFill>
                  <a:schemeClr val="dk1"/>
                </a:solidFill>
                <a:latin typeface="Arial"/>
                <a:ea typeface="Arial"/>
                <a:cs typeface="Arial"/>
                <a:sym typeface="Arial"/>
              </a:rPr>
              <a:t>The next Market Dominant price change is scheduled to take effect on July 12, 2026.</a:t>
            </a:r>
            <a:endParaRPr sz="1300">
              <a:solidFill>
                <a:schemeClr val="dk1"/>
              </a:solidFill>
              <a:latin typeface="Arial"/>
              <a:ea typeface="Arial"/>
              <a:cs typeface="Arial"/>
              <a:sym typeface="Arial"/>
            </a:endParaRPr>
          </a:p>
          <a:p>
            <a:pPr indent="-323850" lvl="0" marL="457200" rtl="0" algn="l">
              <a:spcBef>
                <a:spcPts val="0"/>
              </a:spcBef>
              <a:spcAft>
                <a:spcPts val="0"/>
              </a:spcAft>
              <a:buClr>
                <a:srgbClr val="D41870"/>
              </a:buClr>
              <a:buSzPts val="1500"/>
              <a:buChar char="●"/>
            </a:pPr>
            <a:r>
              <a:rPr lang="en" sz="1300">
                <a:solidFill>
                  <a:schemeClr val="dk1"/>
                </a:solidFill>
                <a:latin typeface="Arial"/>
                <a:ea typeface="Arial"/>
                <a:cs typeface="Arial"/>
                <a:sym typeface="Arial"/>
              </a:rPr>
              <a:t>Projected rate increases are 5.0% for First-Class and 5.7% for Marketing Mail products.</a:t>
            </a:r>
            <a:endParaRPr sz="1300">
              <a:solidFill>
                <a:schemeClr val="dk1"/>
              </a:solidFill>
              <a:latin typeface="Arial"/>
              <a:ea typeface="Arial"/>
              <a:cs typeface="Arial"/>
              <a:sym typeface="Arial"/>
            </a:endParaRPr>
          </a:p>
          <a:p>
            <a:pPr indent="-311150" lvl="0" marL="457200" rtl="0" algn="l">
              <a:spcBef>
                <a:spcPts val="0"/>
              </a:spcBef>
              <a:spcAft>
                <a:spcPts val="0"/>
              </a:spcAft>
              <a:buClr>
                <a:srgbClr val="D41870"/>
              </a:buClr>
              <a:buSzPts val="1300"/>
              <a:buFont typeface="Arial"/>
              <a:buChar char="●"/>
            </a:pPr>
            <a:r>
              <a:rPr lang="en" sz="1300">
                <a:solidFill>
                  <a:schemeClr val="dk1"/>
                </a:solidFill>
                <a:latin typeface="Arial"/>
                <a:ea typeface="Arial"/>
                <a:cs typeface="Arial"/>
                <a:sym typeface="Arial"/>
              </a:rPr>
              <a:t>There are several structural changes planned for July, 2026.</a:t>
            </a:r>
            <a:endParaRPr sz="1300">
              <a:solidFill>
                <a:schemeClr val="dk1"/>
              </a:solidFill>
              <a:latin typeface="Arial"/>
              <a:ea typeface="Arial"/>
              <a:cs typeface="Arial"/>
              <a:sym typeface="Arial"/>
            </a:endParaRPr>
          </a:p>
          <a:p>
            <a:pPr indent="0" lvl="0" marL="1371600" rtl="0" algn="l">
              <a:spcBef>
                <a:spcPts val="1200"/>
              </a:spcBef>
              <a:spcAft>
                <a:spcPts val="1200"/>
              </a:spcAft>
              <a:buNone/>
            </a:pPr>
            <a:r>
              <a:t/>
            </a:r>
            <a:endParaRPr sz="1100">
              <a:solidFill>
                <a:schemeClr val="dk1"/>
              </a:solidFill>
              <a:latin typeface="Arial"/>
              <a:ea typeface="Arial"/>
              <a:cs typeface="Arial"/>
              <a:sym typeface="Arial"/>
            </a:endParaRPr>
          </a:p>
        </p:txBody>
      </p:sp>
      <p:sp>
        <p:nvSpPr>
          <p:cNvPr id="378" name="Google Shape;378;p50"/>
          <p:cNvSpPr txBox="1"/>
          <p:nvPr/>
        </p:nvSpPr>
        <p:spPr>
          <a:xfrm>
            <a:off x="839900" y="4952925"/>
            <a:ext cx="8059200" cy="12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Roboto"/>
                <a:ea typeface="Roboto"/>
                <a:cs typeface="Roboto"/>
                <a:sym typeface="Roboto"/>
              </a:rPr>
              <a:t>This information is the sole property of the presenter and not approved or endorsed by the USPS . This may not be shared without prior permission.</a:t>
            </a:r>
            <a:endParaRPr b="0" i="0" sz="700" u="none" cap="none" strike="noStrike">
              <a:solidFill>
                <a:schemeClr val="dk2"/>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1"/>
          <p:cNvSpPr txBox="1"/>
          <p:nvPr>
            <p:ph type="title"/>
          </p:nvPr>
        </p:nvSpPr>
        <p:spPr>
          <a:xfrm>
            <a:off x="276925" y="910975"/>
            <a:ext cx="2515800" cy="3755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Resources</a:t>
            </a:r>
            <a:endParaRPr/>
          </a:p>
        </p:txBody>
      </p:sp>
      <p:sp>
        <p:nvSpPr>
          <p:cNvPr id="384" name="Google Shape;384;p51"/>
          <p:cNvSpPr txBox="1"/>
          <p:nvPr>
            <p:ph idx="1" type="body"/>
          </p:nvPr>
        </p:nvSpPr>
        <p:spPr>
          <a:xfrm>
            <a:off x="3386550" y="461550"/>
            <a:ext cx="5644200" cy="4220400"/>
          </a:xfrm>
          <a:prstGeom prst="rect">
            <a:avLst/>
          </a:prstGeom>
        </p:spPr>
        <p:txBody>
          <a:bodyPr anchorCtr="0" anchor="t" bIns="91425" lIns="91425" spcFirstLastPara="1" rIns="91425" wrap="square" tIns="91425">
            <a:noAutofit/>
          </a:bodyPr>
          <a:lstStyle/>
          <a:p>
            <a:pPr indent="-374650" lvl="0" marL="457200" rtl="0" algn="l">
              <a:spcBef>
                <a:spcPts val="0"/>
              </a:spcBef>
              <a:spcAft>
                <a:spcPts val="0"/>
              </a:spcAft>
              <a:buSzPts val="2300"/>
              <a:buChar char="●"/>
            </a:pPr>
            <a:r>
              <a:rPr lang="en" sz="2300" u="sng">
                <a:solidFill>
                  <a:schemeClr val="hlink"/>
                </a:solidFill>
                <a:hlinkClick r:id="rId3"/>
              </a:rPr>
              <a:t>Postal Regulatory Commission</a:t>
            </a:r>
            <a:endParaRPr sz="2300"/>
          </a:p>
          <a:p>
            <a:pPr indent="-374650" lvl="0" marL="457200" rtl="0" algn="l">
              <a:spcBef>
                <a:spcPts val="0"/>
              </a:spcBef>
              <a:spcAft>
                <a:spcPts val="0"/>
              </a:spcAft>
              <a:buSzPts val="2300"/>
              <a:buChar char="●"/>
            </a:pPr>
            <a:r>
              <a:rPr lang="en" sz="2300" u="sng">
                <a:solidFill>
                  <a:schemeClr val="hlink"/>
                </a:solidFill>
                <a:hlinkClick r:id="rId4"/>
              </a:rPr>
              <a:t>Current CPI Rate Authority</a:t>
            </a:r>
            <a:endParaRPr sz="2300"/>
          </a:p>
          <a:p>
            <a:pPr indent="-374650" lvl="0" marL="457200" rtl="0" algn="l">
              <a:spcBef>
                <a:spcPts val="0"/>
              </a:spcBef>
              <a:spcAft>
                <a:spcPts val="0"/>
              </a:spcAft>
              <a:buSzPts val="2300"/>
              <a:buChar char="●"/>
            </a:pPr>
            <a:r>
              <a:rPr lang="en" sz="2300" u="sng">
                <a:solidFill>
                  <a:schemeClr val="hlink"/>
                </a:solidFill>
                <a:hlinkClick r:id="rId5"/>
              </a:rPr>
              <a:t>U.S. Code: Title 39 - Postal Service</a:t>
            </a:r>
            <a:endParaRPr sz="2300"/>
          </a:p>
          <a:p>
            <a:pPr indent="-374650" lvl="0" marL="457200" rtl="0" algn="l">
              <a:spcBef>
                <a:spcPts val="0"/>
              </a:spcBef>
              <a:spcAft>
                <a:spcPts val="0"/>
              </a:spcAft>
              <a:buSzPts val="2300"/>
              <a:buChar char="●"/>
            </a:pPr>
            <a:r>
              <a:rPr lang="en" sz="2300" u="sng">
                <a:solidFill>
                  <a:schemeClr val="hlink"/>
                </a:solidFill>
                <a:hlinkClick r:id="rId6"/>
              </a:rPr>
              <a:t>PostalPro</a:t>
            </a:r>
            <a:endParaRPr sz="2300"/>
          </a:p>
          <a:p>
            <a:pPr indent="-374650" lvl="0" marL="457200" rtl="0" algn="l">
              <a:spcBef>
                <a:spcPts val="0"/>
              </a:spcBef>
              <a:spcAft>
                <a:spcPts val="0"/>
              </a:spcAft>
              <a:buSzPts val="2300"/>
              <a:buChar char="●"/>
            </a:pPr>
            <a:r>
              <a:rPr lang="en" sz="2300" u="sng">
                <a:solidFill>
                  <a:schemeClr val="hlink"/>
                </a:solidFill>
                <a:hlinkClick r:id="rId7"/>
              </a:rPr>
              <a:t>Postal Explorer</a:t>
            </a:r>
            <a:endParaRPr sz="2300"/>
          </a:p>
          <a:p>
            <a:pPr indent="-374650" lvl="0" marL="457200" rtl="0" algn="l">
              <a:spcBef>
                <a:spcPts val="0"/>
              </a:spcBef>
              <a:spcAft>
                <a:spcPts val="0"/>
              </a:spcAft>
              <a:buSzPts val="2300"/>
              <a:buChar char="●"/>
            </a:pPr>
            <a:r>
              <a:rPr lang="en" sz="2300" u="sng">
                <a:solidFill>
                  <a:schemeClr val="hlink"/>
                </a:solidFill>
                <a:hlinkClick r:id="rId8"/>
              </a:rPr>
              <a:t>July 2026 Overview</a:t>
            </a:r>
            <a:endParaRPr sz="2300"/>
          </a:p>
          <a:p>
            <a:pPr indent="-374650" lvl="0" marL="457200" rtl="0" algn="l">
              <a:spcBef>
                <a:spcPts val="0"/>
              </a:spcBef>
              <a:spcAft>
                <a:spcPts val="0"/>
              </a:spcAft>
              <a:buSzPts val="2300"/>
              <a:buChar char="●"/>
            </a:pPr>
            <a:r>
              <a:rPr lang="en" sz="2300" u="sng">
                <a:solidFill>
                  <a:schemeClr val="hlink"/>
                </a:solidFill>
                <a:hlinkClick r:id="rId9"/>
              </a:rPr>
              <a:t>GrayHair Postal Affairs</a:t>
            </a:r>
            <a:endParaRPr sz="2300"/>
          </a:p>
          <a:p>
            <a:pPr indent="-342900" lvl="1" marL="914400" rtl="0" algn="l">
              <a:spcBef>
                <a:spcPts val="0"/>
              </a:spcBef>
              <a:spcAft>
                <a:spcPts val="0"/>
              </a:spcAft>
              <a:buSzPts val="1800"/>
              <a:buChar char="○"/>
            </a:pPr>
            <a:r>
              <a:rPr lang="en" sz="1800" u="sng">
                <a:solidFill>
                  <a:schemeClr val="hlink"/>
                </a:solidFill>
                <a:hlinkClick r:id="rId10"/>
              </a:rPr>
              <a:t>Deborah Damore</a:t>
            </a:r>
            <a:endParaRPr sz="1800"/>
          </a:p>
          <a:p>
            <a:pPr indent="-342900" lvl="1" marL="914400" rtl="0" algn="l">
              <a:spcBef>
                <a:spcPts val="0"/>
              </a:spcBef>
              <a:spcAft>
                <a:spcPts val="0"/>
              </a:spcAft>
              <a:buSzPts val="1800"/>
              <a:buChar char="○"/>
            </a:pPr>
            <a:r>
              <a:rPr lang="en" sz="1800" u="sng">
                <a:solidFill>
                  <a:schemeClr val="hlink"/>
                </a:solidFill>
                <a:hlinkClick r:id="rId11"/>
              </a:rPr>
              <a:t>ddamore@grayhairsoftware.com</a:t>
            </a:r>
            <a:endParaRPr sz="1800"/>
          </a:p>
          <a:p>
            <a:pPr indent="0" lvl="0" marL="914400" rtl="0" algn="l">
              <a:spcBef>
                <a:spcPts val="1200"/>
              </a:spcBef>
              <a:spcAft>
                <a:spcPts val="0"/>
              </a:spcAft>
              <a:buNone/>
            </a:pPr>
            <a:r>
              <a:t/>
            </a:r>
            <a:endParaRPr sz="1800"/>
          </a:p>
          <a:p>
            <a:pPr indent="0" lvl="0" marL="457200" rtl="0" algn="l">
              <a:spcBef>
                <a:spcPts val="1200"/>
              </a:spcBef>
              <a:spcAft>
                <a:spcPts val="1200"/>
              </a:spcAft>
              <a:buNone/>
            </a:pPr>
            <a:r>
              <a:t/>
            </a:r>
            <a:endParaRPr sz="23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7"/>
          <p:cNvSpPr txBox="1"/>
          <p:nvPr>
            <p:ph type="title"/>
          </p:nvPr>
        </p:nvSpPr>
        <p:spPr>
          <a:xfrm>
            <a:off x="857250" y="167450"/>
            <a:ext cx="8173500" cy="53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1F1F1F"/>
                </a:solidFill>
                <a:highlight>
                  <a:srgbClr val="FFFFFF"/>
                </a:highlight>
              </a:rPr>
              <a:t>High Quality Address Data Unlocks Measurable Outcomes</a:t>
            </a:r>
            <a:endParaRPr sz="2400"/>
          </a:p>
        </p:txBody>
      </p:sp>
      <p:pic>
        <p:nvPicPr>
          <p:cNvPr id="176" name="Google Shape;176;p27" title="GH-AQ-Value-Graphic-NEW.png"/>
          <p:cNvPicPr preferRelativeResize="0"/>
          <p:nvPr/>
        </p:nvPicPr>
        <p:blipFill>
          <a:blip r:embed="rId3">
            <a:alphaModFix/>
          </a:blip>
          <a:stretch>
            <a:fillRect/>
          </a:stretch>
        </p:blipFill>
        <p:spPr>
          <a:xfrm>
            <a:off x="1130238" y="836139"/>
            <a:ext cx="7431173" cy="41800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txBox="1"/>
          <p:nvPr>
            <p:ph type="title"/>
          </p:nvPr>
        </p:nvSpPr>
        <p:spPr>
          <a:xfrm>
            <a:off x="251450" y="694050"/>
            <a:ext cx="2515800" cy="3755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Agenda</a:t>
            </a:r>
            <a:endParaRPr/>
          </a:p>
        </p:txBody>
      </p:sp>
      <p:sp>
        <p:nvSpPr>
          <p:cNvPr id="182" name="Google Shape;182;p28"/>
          <p:cNvSpPr txBox="1"/>
          <p:nvPr>
            <p:ph idx="1" type="body"/>
          </p:nvPr>
        </p:nvSpPr>
        <p:spPr>
          <a:xfrm>
            <a:off x="3352600" y="212200"/>
            <a:ext cx="5588700" cy="445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200"/>
              </a:spcBef>
              <a:spcAft>
                <a:spcPts val="0"/>
              </a:spcAft>
              <a:buNone/>
            </a:pPr>
            <a:r>
              <a:rPr lang="en"/>
              <a:t>Timing of Price Changes</a:t>
            </a:r>
            <a:endParaRPr/>
          </a:p>
          <a:p>
            <a:pPr indent="0" lvl="0" marL="0" rtl="0" algn="l">
              <a:spcBef>
                <a:spcPts val="1200"/>
              </a:spcBef>
              <a:spcAft>
                <a:spcPts val="0"/>
              </a:spcAft>
              <a:buNone/>
            </a:pPr>
            <a:r>
              <a:rPr lang="en"/>
              <a:t>Postage Projection for July 2026 and Beyond</a:t>
            </a:r>
            <a:endParaRPr/>
          </a:p>
          <a:p>
            <a:pPr indent="0" lvl="0" marL="0" rtl="0" algn="l">
              <a:spcBef>
                <a:spcPts val="1200"/>
              </a:spcBef>
              <a:spcAft>
                <a:spcPts val="0"/>
              </a:spcAft>
              <a:buNone/>
            </a:pPr>
            <a:r>
              <a:rPr lang="en"/>
              <a:t>Postage Factors</a:t>
            </a:r>
            <a:endParaRPr/>
          </a:p>
          <a:p>
            <a:pPr indent="0" lvl="0" marL="0" rtl="0" algn="l">
              <a:spcBef>
                <a:spcPts val="1200"/>
              </a:spcBef>
              <a:spcAft>
                <a:spcPts val="0"/>
              </a:spcAft>
              <a:buNone/>
            </a:pPr>
            <a:r>
              <a:rPr lang="en"/>
              <a:t>Workshare Discounts</a:t>
            </a:r>
            <a:endParaRPr/>
          </a:p>
          <a:p>
            <a:pPr indent="0" lvl="0" marL="0" rtl="0" algn="l">
              <a:spcBef>
                <a:spcPts val="1200"/>
              </a:spcBef>
              <a:spcAft>
                <a:spcPts val="0"/>
              </a:spcAft>
              <a:buNone/>
            </a:pPr>
            <a:r>
              <a:rPr lang="en"/>
              <a:t>Structural Changes for July 2026</a:t>
            </a:r>
            <a:endParaRPr/>
          </a:p>
          <a:p>
            <a:pPr indent="0" lvl="0" marL="0" rtl="0" algn="l">
              <a:spcBef>
                <a:spcPts val="1200"/>
              </a:spcBef>
              <a:spcAft>
                <a:spcPts val="0"/>
              </a:spcAft>
              <a:buNone/>
            </a:pPr>
            <a:r>
              <a:rPr lang="en"/>
              <a:t>Promotions for 2026 &amp; 2027</a:t>
            </a:r>
            <a:endParaRPr/>
          </a:p>
          <a:p>
            <a:pPr indent="0" lvl="0" marL="0" rtl="0" algn="l">
              <a:spcBef>
                <a:spcPts val="1200"/>
              </a:spcBef>
              <a:spcAft>
                <a:spcPts val="0"/>
              </a:spcAft>
              <a:buNone/>
            </a:pPr>
            <a:r>
              <a:rPr lang="en"/>
              <a:t>Legislation of Impact to Mailers</a:t>
            </a:r>
            <a:endParaRPr/>
          </a:p>
          <a:p>
            <a:pPr indent="0" lvl="0" marL="0" rtl="0" algn="l">
              <a:spcBef>
                <a:spcPts val="1200"/>
              </a:spcBef>
              <a:spcAft>
                <a:spcPts val="1200"/>
              </a:spcAft>
              <a:buNone/>
            </a:pPr>
            <a:r>
              <a:rPr lang="en"/>
              <a:t>Network Changes</a:t>
            </a:r>
            <a:endParaRPr/>
          </a:p>
        </p:txBody>
      </p:sp>
      <p:sp>
        <p:nvSpPr>
          <p:cNvPr id="183" name="Google Shape;183;p28"/>
          <p:cNvSpPr txBox="1"/>
          <p:nvPr/>
        </p:nvSpPr>
        <p:spPr>
          <a:xfrm>
            <a:off x="3259250" y="4761550"/>
            <a:ext cx="5640000" cy="322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Roboto"/>
                <a:ea typeface="Roboto"/>
                <a:cs typeface="Roboto"/>
                <a:sym typeface="Roboto"/>
              </a:rPr>
              <a:t>This information is the sole property of the presenter and not approved or endorsed by the USPS . This may not be shared without prior permission.</a:t>
            </a:r>
            <a:endParaRPr b="0" i="0" sz="700" u="none" cap="none" strike="noStrike">
              <a:solidFill>
                <a:schemeClr val="dk2"/>
              </a:solidFill>
              <a:latin typeface="Roboto"/>
              <a:ea typeface="Roboto"/>
              <a:cs typeface="Roboto"/>
              <a:sym typeface="Roboto"/>
            </a:endParaRPr>
          </a:p>
        </p:txBody>
      </p:sp>
      <p:pic>
        <p:nvPicPr>
          <p:cNvPr id="184" name="Google Shape;184;p28" title="headshot_white_back.png"/>
          <p:cNvPicPr preferRelativeResize="0"/>
          <p:nvPr/>
        </p:nvPicPr>
        <p:blipFill>
          <a:blip r:embed="rId3">
            <a:alphaModFix/>
          </a:blip>
          <a:stretch>
            <a:fillRect/>
          </a:stretch>
        </p:blipFill>
        <p:spPr>
          <a:xfrm>
            <a:off x="676925" y="1559625"/>
            <a:ext cx="1860876" cy="1860876"/>
          </a:xfrm>
          <a:prstGeom prst="rect">
            <a:avLst/>
          </a:prstGeom>
          <a:gradFill>
            <a:gsLst>
              <a:gs pos="0">
                <a:srgbClr val="FF7A59"/>
              </a:gs>
              <a:gs pos="99000">
                <a:srgbClr val="D41870"/>
              </a:gs>
              <a:gs pos="100000">
                <a:srgbClr val="737373"/>
              </a:gs>
            </a:gsLst>
            <a:lin ang="13500032" scaled="0"/>
          </a:gradFill>
          <a:ln>
            <a:noFill/>
          </a:ln>
        </p:spPr>
      </p:pic>
      <p:sp>
        <p:nvSpPr>
          <p:cNvPr id="185" name="Google Shape;185;p28"/>
          <p:cNvSpPr txBox="1"/>
          <p:nvPr/>
        </p:nvSpPr>
        <p:spPr>
          <a:xfrm>
            <a:off x="565913" y="3680550"/>
            <a:ext cx="2082900" cy="785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lang="en" sz="1300">
                <a:solidFill>
                  <a:schemeClr val="lt1"/>
                </a:solidFill>
                <a:latin typeface="Roboto"/>
                <a:ea typeface="Roboto"/>
                <a:cs typeface="Roboto"/>
                <a:sym typeface="Roboto"/>
              </a:rPr>
              <a:t>Deborah Damore</a:t>
            </a:r>
            <a:endParaRPr b="1" sz="1300">
              <a:solidFill>
                <a:schemeClr val="lt1"/>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1100"/>
              <a:buFont typeface="Arial"/>
              <a:buNone/>
            </a:pPr>
            <a:r>
              <a:rPr i="1" lang="en" sz="1300">
                <a:solidFill>
                  <a:schemeClr val="lt1"/>
                </a:solidFill>
                <a:latin typeface="Roboto"/>
                <a:ea typeface="Roboto"/>
                <a:cs typeface="Roboto"/>
                <a:sym typeface="Roboto"/>
              </a:rPr>
              <a:t>Head of Postal Affairs</a:t>
            </a:r>
            <a:endParaRPr b="0" i="1" sz="1300" u="none" cap="none" strike="noStrike">
              <a:solidFill>
                <a:schemeClr val="lt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b="1" lang="en" sz="1300">
                <a:solidFill>
                  <a:schemeClr val="lt1"/>
                </a:solidFill>
                <a:latin typeface="Roboto"/>
                <a:ea typeface="Roboto"/>
                <a:cs typeface="Roboto"/>
                <a:sym typeface="Roboto"/>
              </a:rPr>
              <a:t>GrayHair Software, LLC.</a:t>
            </a:r>
            <a:endParaRPr b="0" i="0" sz="16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txBox="1"/>
          <p:nvPr>
            <p:ph type="title"/>
          </p:nvPr>
        </p:nvSpPr>
        <p:spPr>
          <a:xfrm>
            <a:off x="904675" y="34500"/>
            <a:ext cx="7085100" cy="53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USPS Rate Making - </a:t>
            </a:r>
            <a:r>
              <a:rPr lang="en" sz="2400"/>
              <a:t>Process</a:t>
            </a:r>
            <a:endParaRPr sz="2400"/>
          </a:p>
        </p:txBody>
      </p:sp>
      <p:sp>
        <p:nvSpPr>
          <p:cNvPr id="191" name="Google Shape;191;p29"/>
          <p:cNvSpPr txBox="1"/>
          <p:nvPr>
            <p:ph idx="1" type="subTitle"/>
          </p:nvPr>
        </p:nvSpPr>
        <p:spPr>
          <a:xfrm>
            <a:off x="3230600" y="482125"/>
            <a:ext cx="5817000" cy="3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t>Market Dominant Products</a:t>
            </a:r>
            <a:r>
              <a:rPr lang="en"/>
              <a:t> </a:t>
            </a:r>
            <a:r>
              <a:rPr lang="en" sz="1000"/>
              <a:t>(e.g. First-Class, Marketing Mail, Periodicals)</a:t>
            </a:r>
            <a:endParaRPr sz="1000"/>
          </a:p>
          <a:p>
            <a:pPr indent="0" lvl="0" marL="0" rtl="0" algn="l">
              <a:spcBef>
                <a:spcPts val="1200"/>
              </a:spcBef>
              <a:spcAft>
                <a:spcPts val="1200"/>
              </a:spcAft>
              <a:buNone/>
            </a:pPr>
            <a:r>
              <a:t/>
            </a:r>
            <a:endParaRPr/>
          </a:p>
        </p:txBody>
      </p:sp>
      <p:sp>
        <p:nvSpPr>
          <p:cNvPr id="192" name="Google Shape;192;p29"/>
          <p:cNvSpPr txBox="1"/>
          <p:nvPr>
            <p:ph idx="3" type="body"/>
          </p:nvPr>
        </p:nvSpPr>
        <p:spPr>
          <a:xfrm>
            <a:off x="644600" y="1063550"/>
            <a:ext cx="8403000" cy="3731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D41870"/>
              </a:buClr>
              <a:buSzPts val="1400"/>
              <a:buFont typeface="Arial"/>
              <a:buChar char="●"/>
            </a:pPr>
            <a:r>
              <a:rPr b="1" lang="en">
                <a:solidFill>
                  <a:schemeClr val="dk1"/>
                </a:solidFill>
                <a:latin typeface="Arial"/>
                <a:ea typeface="Arial"/>
                <a:cs typeface="Arial"/>
                <a:sym typeface="Arial"/>
              </a:rPr>
              <a:t>USPS: </a:t>
            </a:r>
            <a:r>
              <a:rPr lang="en">
                <a:solidFill>
                  <a:schemeClr val="dk1"/>
                </a:solidFill>
                <a:latin typeface="Arial"/>
                <a:ea typeface="Arial"/>
                <a:cs typeface="Arial"/>
                <a:sym typeface="Arial"/>
              </a:rPr>
              <a:t>The process begins internally when the USPS builds a rate case</a:t>
            </a:r>
            <a:endParaRPr>
              <a:solidFill>
                <a:schemeClr val="dk1"/>
              </a:solidFill>
              <a:latin typeface="Arial"/>
              <a:ea typeface="Arial"/>
              <a:cs typeface="Arial"/>
              <a:sym typeface="Arial"/>
            </a:endParaRPr>
          </a:p>
          <a:p>
            <a:pPr indent="-317500" lvl="0" marL="457200" rtl="0" algn="l">
              <a:spcBef>
                <a:spcPts val="0"/>
              </a:spcBef>
              <a:spcAft>
                <a:spcPts val="0"/>
              </a:spcAft>
              <a:buClr>
                <a:srgbClr val="D41870"/>
              </a:buClr>
              <a:buSzPts val="1400"/>
              <a:buFont typeface="Arial"/>
              <a:buChar char="●"/>
            </a:pPr>
            <a:r>
              <a:rPr b="1" lang="en">
                <a:solidFill>
                  <a:schemeClr val="dk1"/>
                </a:solidFill>
                <a:latin typeface="Arial"/>
                <a:ea typeface="Arial"/>
                <a:cs typeface="Arial"/>
                <a:sym typeface="Arial"/>
              </a:rPr>
              <a:t>Board of Governors Approval:</a:t>
            </a:r>
            <a:r>
              <a:rPr lang="en">
                <a:solidFill>
                  <a:schemeClr val="dk1"/>
                </a:solidFill>
                <a:latin typeface="Arial"/>
                <a:ea typeface="Arial"/>
                <a:cs typeface="Arial"/>
                <a:sym typeface="Arial"/>
              </a:rPr>
              <a:t> The proposal is presented to the USPS Board of Governors to review and approve the proposed price adjustments and classification changes.</a:t>
            </a:r>
            <a:endParaRPr>
              <a:solidFill>
                <a:schemeClr val="dk1"/>
              </a:solidFill>
              <a:latin typeface="Arial"/>
              <a:ea typeface="Arial"/>
              <a:cs typeface="Arial"/>
              <a:sym typeface="Arial"/>
            </a:endParaRPr>
          </a:p>
          <a:p>
            <a:pPr indent="-317500" lvl="0" marL="457200" rtl="0" algn="l">
              <a:spcBef>
                <a:spcPts val="0"/>
              </a:spcBef>
              <a:spcAft>
                <a:spcPts val="0"/>
              </a:spcAft>
              <a:buClr>
                <a:srgbClr val="D41870"/>
              </a:buClr>
              <a:buSzPts val="1400"/>
              <a:buFont typeface="Arial"/>
              <a:buChar char="●"/>
            </a:pPr>
            <a:r>
              <a:rPr b="1" lang="en">
                <a:solidFill>
                  <a:schemeClr val="dk1"/>
                </a:solidFill>
                <a:latin typeface="Arial"/>
                <a:ea typeface="Arial"/>
                <a:cs typeface="Arial"/>
                <a:sym typeface="Arial"/>
              </a:rPr>
              <a:t>Official Filing (90-Day Notice):</a:t>
            </a:r>
            <a:r>
              <a:rPr lang="en">
                <a:solidFill>
                  <a:schemeClr val="dk1"/>
                </a:solidFill>
                <a:latin typeface="Arial"/>
                <a:ea typeface="Arial"/>
                <a:cs typeface="Arial"/>
                <a:sym typeface="Arial"/>
              </a:rPr>
              <a:t> By law, the USPS must file a formal notice with the PRC at least </a:t>
            </a:r>
            <a:r>
              <a:rPr b="1" lang="en">
                <a:solidFill>
                  <a:schemeClr val="dk1"/>
                </a:solidFill>
                <a:latin typeface="Arial"/>
                <a:ea typeface="Arial"/>
                <a:cs typeface="Arial"/>
                <a:sym typeface="Arial"/>
              </a:rPr>
              <a:t>90 days</a:t>
            </a:r>
            <a:r>
              <a:rPr lang="en">
                <a:solidFill>
                  <a:schemeClr val="dk1"/>
                </a:solidFill>
                <a:latin typeface="Arial"/>
                <a:ea typeface="Arial"/>
                <a:cs typeface="Arial"/>
                <a:sym typeface="Arial"/>
              </a:rPr>
              <a:t> before the intended effective date of any price change for Market Dominant products.</a:t>
            </a:r>
            <a:endParaRPr>
              <a:solidFill>
                <a:schemeClr val="dk1"/>
              </a:solidFill>
              <a:latin typeface="Arial"/>
              <a:ea typeface="Arial"/>
              <a:cs typeface="Arial"/>
              <a:sym typeface="Arial"/>
            </a:endParaRPr>
          </a:p>
          <a:p>
            <a:pPr indent="-317500" lvl="0" marL="457200" rtl="0" algn="l">
              <a:spcBef>
                <a:spcPts val="0"/>
              </a:spcBef>
              <a:spcAft>
                <a:spcPts val="0"/>
              </a:spcAft>
              <a:buClr>
                <a:srgbClr val="D41870"/>
              </a:buClr>
              <a:buSzPts val="1400"/>
              <a:buFont typeface="Arial"/>
              <a:buChar char="●"/>
            </a:pPr>
            <a:r>
              <a:rPr b="1" lang="en">
                <a:solidFill>
                  <a:schemeClr val="dk1"/>
                </a:solidFill>
                <a:latin typeface="Arial"/>
                <a:ea typeface="Arial"/>
                <a:cs typeface="Arial"/>
                <a:sym typeface="Arial"/>
              </a:rPr>
              <a:t>PRC Review Period (45 Days):</a:t>
            </a:r>
            <a:r>
              <a:rPr lang="en">
                <a:solidFill>
                  <a:schemeClr val="dk1"/>
                </a:solidFill>
                <a:latin typeface="Arial"/>
                <a:ea typeface="Arial"/>
                <a:cs typeface="Arial"/>
                <a:sym typeface="Arial"/>
              </a:rPr>
              <a:t> Upon filing, the PRC has </a:t>
            </a:r>
            <a:r>
              <a:rPr b="1" lang="en">
                <a:solidFill>
                  <a:schemeClr val="dk1"/>
                </a:solidFill>
                <a:latin typeface="Arial"/>
                <a:ea typeface="Arial"/>
                <a:cs typeface="Arial"/>
                <a:sym typeface="Arial"/>
              </a:rPr>
              <a:t>45 days</a:t>
            </a:r>
            <a:r>
              <a:rPr lang="en">
                <a:solidFill>
                  <a:schemeClr val="dk1"/>
                </a:solidFill>
                <a:latin typeface="Arial"/>
                <a:ea typeface="Arial"/>
                <a:cs typeface="Arial"/>
                <a:sym typeface="Arial"/>
              </a:rPr>
              <a:t> to review the proposal to ensure it complies with the "price cap" and other legal requirements.</a:t>
            </a:r>
            <a:endParaRPr>
              <a:solidFill>
                <a:schemeClr val="dk1"/>
              </a:solidFill>
              <a:latin typeface="Arial"/>
              <a:ea typeface="Arial"/>
              <a:cs typeface="Arial"/>
              <a:sym typeface="Arial"/>
            </a:endParaRPr>
          </a:p>
          <a:p>
            <a:pPr indent="-317500" lvl="0" marL="457200" rtl="0" algn="l">
              <a:spcBef>
                <a:spcPts val="0"/>
              </a:spcBef>
              <a:spcAft>
                <a:spcPts val="0"/>
              </a:spcAft>
              <a:buClr>
                <a:srgbClr val="D41870"/>
              </a:buClr>
              <a:buSzPts val="1400"/>
              <a:buFont typeface="Arial"/>
              <a:buChar char="●"/>
            </a:pPr>
            <a:r>
              <a:rPr b="1" lang="en">
                <a:solidFill>
                  <a:schemeClr val="dk1"/>
                </a:solidFill>
                <a:latin typeface="Arial"/>
                <a:ea typeface="Arial"/>
                <a:cs typeface="Arial"/>
                <a:sym typeface="Arial"/>
              </a:rPr>
              <a:t>Public Comment Opportunity:</a:t>
            </a:r>
            <a:r>
              <a:rPr lang="en">
                <a:solidFill>
                  <a:schemeClr val="dk1"/>
                </a:solidFill>
                <a:latin typeface="Arial"/>
                <a:ea typeface="Arial"/>
                <a:cs typeface="Arial"/>
                <a:sym typeface="Arial"/>
              </a:rPr>
              <a:t> Shortly after the USPS files, the PRC opens a public docket and provides a window (typically </a:t>
            </a:r>
            <a:r>
              <a:rPr b="1" lang="en">
                <a:solidFill>
                  <a:schemeClr val="dk1"/>
                </a:solidFill>
                <a:latin typeface="Arial"/>
                <a:ea typeface="Arial"/>
                <a:cs typeface="Arial"/>
                <a:sym typeface="Arial"/>
              </a:rPr>
              <a:t>20-30 days</a:t>
            </a:r>
            <a:r>
              <a:rPr lang="en">
                <a:solidFill>
                  <a:schemeClr val="dk1"/>
                </a:solidFill>
                <a:latin typeface="Arial"/>
                <a:ea typeface="Arial"/>
                <a:cs typeface="Arial"/>
                <a:sym typeface="Arial"/>
              </a:rPr>
              <a:t>) for stakeholders and the general public to submit comments.</a:t>
            </a:r>
            <a:endParaRPr>
              <a:solidFill>
                <a:schemeClr val="dk1"/>
              </a:solidFill>
              <a:latin typeface="Arial"/>
              <a:ea typeface="Arial"/>
              <a:cs typeface="Arial"/>
              <a:sym typeface="Arial"/>
            </a:endParaRPr>
          </a:p>
          <a:p>
            <a:pPr indent="-317500" lvl="0" marL="457200" rtl="0" algn="l">
              <a:spcBef>
                <a:spcPts val="0"/>
              </a:spcBef>
              <a:spcAft>
                <a:spcPts val="0"/>
              </a:spcAft>
              <a:buClr>
                <a:srgbClr val="D41870"/>
              </a:buClr>
              <a:buSzPts val="1400"/>
              <a:buFont typeface="Arial"/>
              <a:buChar char="●"/>
            </a:pPr>
            <a:r>
              <a:rPr b="1" lang="en">
                <a:solidFill>
                  <a:schemeClr val="dk1"/>
                </a:solidFill>
                <a:latin typeface="Arial"/>
                <a:ea typeface="Arial"/>
                <a:cs typeface="Arial"/>
                <a:sym typeface="Arial"/>
              </a:rPr>
              <a:t>PRC Final Determination:</a:t>
            </a:r>
            <a:r>
              <a:rPr lang="en">
                <a:solidFill>
                  <a:schemeClr val="dk1"/>
                </a:solidFill>
                <a:latin typeface="Arial"/>
                <a:ea typeface="Arial"/>
                <a:cs typeface="Arial"/>
                <a:sym typeface="Arial"/>
              </a:rPr>
              <a:t> If the PRC finds the rates are legally compliant, it issues an order approving the changes. If not, it can remand the proposal back to the USPS for correction.</a:t>
            </a:r>
            <a:endParaRPr>
              <a:solidFill>
                <a:schemeClr val="dk1"/>
              </a:solidFill>
              <a:latin typeface="Arial"/>
              <a:ea typeface="Arial"/>
              <a:cs typeface="Arial"/>
              <a:sym typeface="Arial"/>
            </a:endParaRPr>
          </a:p>
          <a:p>
            <a:pPr indent="-298450" lvl="0" marL="457200" rtl="0" algn="l">
              <a:spcBef>
                <a:spcPts val="0"/>
              </a:spcBef>
              <a:spcAft>
                <a:spcPts val="0"/>
              </a:spcAft>
              <a:buClr>
                <a:srgbClr val="D41870"/>
              </a:buClr>
              <a:buSzPts val="1100"/>
              <a:buFont typeface="Arial"/>
              <a:buChar char="●"/>
            </a:pPr>
            <a:r>
              <a:rPr b="1" lang="en">
                <a:solidFill>
                  <a:schemeClr val="dk1"/>
                </a:solidFill>
                <a:latin typeface="Arial"/>
                <a:ea typeface="Arial"/>
                <a:cs typeface="Arial"/>
                <a:sym typeface="Arial"/>
              </a:rPr>
              <a:t>Implemen</a:t>
            </a:r>
            <a:r>
              <a:rPr b="1" lang="en" sz="1100">
                <a:solidFill>
                  <a:schemeClr val="dk1"/>
                </a:solidFill>
                <a:latin typeface="Arial"/>
                <a:ea typeface="Arial"/>
                <a:cs typeface="Arial"/>
                <a:sym typeface="Arial"/>
              </a:rPr>
              <a:t>tation:</a:t>
            </a:r>
            <a:r>
              <a:rPr lang="en" sz="1100">
                <a:solidFill>
                  <a:schemeClr val="dk1"/>
                </a:solidFill>
                <a:latin typeface="Arial"/>
                <a:ea typeface="Arial"/>
                <a:cs typeface="Arial"/>
                <a:sym typeface="Arial"/>
              </a:rPr>
              <a:t> </a:t>
            </a:r>
            <a:r>
              <a:rPr lang="en">
                <a:solidFill>
                  <a:schemeClr val="dk1"/>
                </a:solidFill>
                <a:latin typeface="Arial"/>
                <a:ea typeface="Arial"/>
                <a:cs typeface="Arial"/>
                <a:sym typeface="Arial"/>
              </a:rPr>
              <a:t>Once approved and the full 90-day notice period has elapsed, the new rates go into effect</a:t>
            </a:r>
            <a:endParaRPr>
              <a:solidFill>
                <a:schemeClr val="dk1"/>
              </a:solidFill>
              <a:latin typeface="Arial"/>
              <a:ea typeface="Arial"/>
              <a:cs typeface="Arial"/>
              <a:sym typeface="Arial"/>
            </a:endParaRPr>
          </a:p>
          <a:p>
            <a:pPr indent="0" lvl="0" marL="914400" rtl="0" algn="l">
              <a:spcBef>
                <a:spcPts val="1200"/>
              </a:spcBef>
              <a:spcAft>
                <a:spcPts val="1200"/>
              </a:spcAft>
              <a:buNone/>
            </a:pPr>
            <a:r>
              <a:t/>
            </a:r>
            <a:endParaRPr b="1" sz="1100">
              <a:solidFill>
                <a:srgbClr val="D4187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0" title="compliance.jpg"/>
          <p:cNvPicPr preferRelativeResize="0"/>
          <p:nvPr>
            <p:ph idx="2" type="pic"/>
          </p:nvPr>
        </p:nvPicPr>
        <p:blipFill rotWithShape="1">
          <a:blip r:embed="rId3">
            <a:alphaModFix/>
          </a:blip>
          <a:srcRect b="417" l="0" r="0" t="407"/>
          <a:stretch/>
        </p:blipFill>
        <p:spPr>
          <a:xfrm>
            <a:off x="1142050" y="1143600"/>
            <a:ext cx="875100" cy="867900"/>
          </a:xfrm>
          <a:prstGeom prst="ellipse">
            <a:avLst/>
          </a:prstGeom>
        </p:spPr>
      </p:pic>
      <p:pic>
        <p:nvPicPr>
          <p:cNvPr id="198" name="Google Shape;198;p30" title="cpi.jpg"/>
          <p:cNvPicPr preferRelativeResize="0"/>
          <p:nvPr>
            <p:ph idx="3" type="pic"/>
          </p:nvPr>
        </p:nvPicPr>
        <p:blipFill rotWithShape="1">
          <a:blip r:embed="rId4">
            <a:alphaModFix/>
          </a:blip>
          <a:srcRect b="417" l="0" r="0" t="407"/>
          <a:stretch/>
        </p:blipFill>
        <p:spPr>
          <a:xfrm>
            <a:off x="1142050" y="2061600"/>
            <a:ext cx="875100" cy="867900"/>
          </a:xfrm>
          <a:prstGeom prst="ellipse">
            <a:avLst/>
          </a:prstGeom>
        </p:spPr>
      </p:pic>
      <p:pic>
        <p:nvPicPr>
          <p:cNvPr id="199" name="Google Shape;199;p30" title="report.jpg"/>
          <p:cNvPicPr preferRelativeResize="0"/>
          <p:nvPr>
            <p:ph idx="4" type="pic"/>
          </p:nvPr>
        </p:nvPicPr>
        <p:blipFill rotWithShape="1">
          <a:blip r:embed="rId5">
            <a:alphaModFix/>
          </a:blip>
          <a:srcRect b="417" l="0" r="0" t="407"/>
          <a:stretch/>
        </p:blipFill>
        <p:spPr>
          <a:xfrm>
            <a:off x="1142050" y="2979600"/>
            <a:ext cx="875100" cy="867900"/>
          </a:xfrm>
          <a:prstGeom prst="ellipse">
            <a:avLst/>
          </a:prstGeom>
        </p:spPr>
      </p:pic>
      <p:pic>
        <p:nvPicPr>
          <p:cNvPr id="200" name="Google Shape;200;p30" title="Code_Generated_Image.png"/>
          <p:cNvPicPr preferRelativeResize="0"/>
          <p:nvPr>
            <p:ph idx="5" type="pic"/>
          </p:nvPr>
        </p:nvPicPr>
        <p:blipFill rotWithShape="1">
          <a:blip r:embed="rId6">
            <a:alphaModFix/>
          </a:blip>
          <a:srcRect b="-26741" l="6815" r="6815" t="-10321"/>
          <a:stretch/>
        </p:blipFill>
        <p:spPr>
          <a:xfrm>
            <a:off x="1142050" y="3897600"/>
            <a:ext cx="875100" cy="867900"/>
          </a:xfrm>
          <a:prstGeom prst="ellipse">
            <a:avLst/>
          </a:prstGeom>
        </p:spPr>
      </p:pic>
      <p:pic>
        <p:nvPicPr>
          <p:cNvPr id="201" name="Google Shape;201;p30" title="cpi.jpg"/>
          <p:cNvPicPr preferRelativeResize="0"/>
          <p:nvPr>
            <p:ph idx="6" type="pic"/>
          </p:nvPr>
        </p:nvPicPr>
        <p:blipFill rotWithShape="1">
          <a:blip r:embed="rId4">
            <a:alphaModFix/>
          </a:blip>
          <a:srcRect b="417" l="0" r="0" t="407"/>
          <a:stretch/>
        </p:blipFill>
        <p:spPr>
          <a:xfrm>
            <a:off x="5041750" y="1143600"/>
            <a:ext cx="875100" cy="867900"/>
          </a:xfrm>
          <a:prstGeom prst="ellipse">
            <a:avLst/>
          </a:prstGeom>
        </p:spPr>
      </p:pic>
      <p:pic>
        <p:nvPicPr>
          <p:cNvPr id="202" name="Google Shape;202;p30" title="comments.jpg"/>
          <p:cNvPicPr preferRelativeResize="0"/>
          <p:nvPr>
            <p:ph idx="7" type="pic"/>
          </p:nvPr>
        </p:nvPicPr>
        <p:blipFill rotWithShape="1">
          <a:blip r:embed="rId7">
            <a:alphaModFix/>
          </a:blip>
          <a:srcRect b="417" l="0" r="0" t="407"/>
          <a:stretch/>
        </p:blipFill>
        <p:spPr>
          <a:xfrm>
            <a:off x="5041750" y="2061600"/>
            <a:ext cx="875100" cy="867900"/>
          </a:xfrm>
          <a:prstGeom prst="ellipse">
            <a:avLst/>
          </a:prstGeom>
        </p:spPr>
      </p:pic>
      <p:pic>
        <p:nvPicPr>
          <p:cNvPr id="203" name="Google Shape;203;p30" title="Gemini_Generated_Image_5nwvni5nwvni5nwv.png"/>
          <p:cNvPicPr preferRelativeResize="0"/>
          <p:nvPr>
            <p:ph idx="8" type="pic"/>
          </p:nvPr>
        </p:nvPicPr>
        <p:blipFill rotWithShape="1">
          <a:blip r:embed="rId8">
            <a:alphaModFix/>
          </a:blip>
          <a:srcRect b="417" l="0" r="0" t="407"/>
          <a:stretch/>
        </p:blipFill>
        <p:spPr>
          <a:xfrm>
            <a:off x="5041750" y="2979600"/>
            <a:ext cx="875100" cy="867900"/>
          </a:xfrm>
          <a:prstGeom prst="ellipse">
            <a:avLst/>
          </a:prstGeom>
        </p:spPr>
      </p:pic>
      <p:pic>
        <p:nvPicPr>
          <p:cNvPr id="204" name="Google Shape;204;p30" title="increase.jpg"/>
          <p:cNvPicPr preferRelativeResize="0"/>
          <p:nvPr>
            <p:ph idx="9" type="pic"/>
          </p:nvPr>
        </p:nvPicPr>
        <p:blipFill rotWithShape="1">
          <a:blip r:embed="rId9">
            <a:alphaModFix/>
          </a:blip>
          <a:srcRect b="417" l="0" r="0" t="407"/>
          <a:stretch/>
        </p:blipFill>
        <p:spPr>
          <a:xfrm>
            <a:off x="5041750" y="3897600"/>
            <a:ext cx="875100" cy="867900"/>
          </a:xfrm>
          <a:prstGeom prst="ellipse">
            <a:avLst/>
          </a:prstGeom>
        </p:spPr>
      </p:pic>
      <p:sp>
        <p:nvSpPr>
          <p:cNvPr id="205" name="Google Shape;205;p30"/>
          <p:cNvSpPr txBox="1"/>
          <p:nvPr>
            <p:ph idx="1" type="subTitle"/>
          </p:nvPr>
        </p:nvSpPr>
        <p:spPr>
          <a:xfrm>
            <a:off x="2073575" y="1220050"/>
            <a:ext cx="2733600" cy="266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December 29th, 2025</a:t>
            </a:r>
            <a:endParaRPr/>
          </a:p>
        </p:txBody>
      </p:sp>
      <p:sp>
        <p:nvSpPr>
          <p:cNvPr id="206" name="Google Shape;206;p30"/>
          <p:cNvSpPr txBox="1"/>
          <p:nvPr>
            <p:ph idx="13" type="body"/>
          </p:nvPr>
        </p:nvSpPr>
        <p:spPr>
          <a:xfrm>
            <a:off x="2073575" y="1486450"/>
            <a:ext cx="2733600" cy="357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solidFill>
                  <a:schemeClr val="dk1"/>
                </a:solidFill>
              </a:rPr>
              <a:t>USPS published the Annual Compliance Determination Report </a:t>
            </a:r>
            <a:r>
              <a:rPr lang="en"/>
              <a:t>(</a:t>
            </a:r>
            <a:r>
              <a:rPr lang="en" u="sng">
                <a:solidFill>
                  <a:schemeClr val="hlink"/>
                </a:solidFill>
                <a:hlinkClick r:id="rId10"/>
              </a:rPr>
              <a:t>ACR</a:t>
            </a:r>
            <a:r>
              <a:rPr lang="en"/>
              <a:t>)</a:t>
            </a:r>
            <a:endParaRPr/>
          </a:p>
        </p:txBody>
      </p:sp>
      <p:sp>
        <p:nvSpPr>
          <p:cNvPr id="207" name="Google Shape;207;p30"/>
          <p:cNvSpPr txBox="1"/>
          <p:nvPr>
            <p:ph idx="14" type="subTitle"/>
          </p:nvPr>
        </p:nvSpPr>
        <p:spPr>
          <a:xfrm>
            <a:off x="2073575" y="2138050"/>
            <a:ext cx="2733600" cy="266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March 11th, 2026</a:t>
            </a:r>
            <a:endParaRPr/>
          </a:p>
        </p:txBody>
      </p:sp>
      <p:sp>
        <p:nvSpPr>
          <p:cNvPr id="208" name="Google Shape;208;p30"/>
          <p:cNvSpPr txBox="1"/>
          <p:nvPr>
            <p:ph idx="15" type="body"/>
          </p:nvPr>
        </p:nvSpPr>
        <p:spPr>
          <a:xfrm>
            <a:off x="1977250" y="2404450"/>
            <a:ext cx="2869500" cy="532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solidFill>
                  <a:schemeClr val="dk1"/>
                </a:solidFill>
              </a:rPr>
              <a:t>The February CPI-U will be announced.  This is the last of the 12 month rolling average USPS can use. (</a:t>
            </a:r>
            <a:r>
              <a:rPr b="1" lang="en">
                <a:solidFill>
                  <a:schemeClr val="dk1"/>
                </a:solidFill>
              </a:rPr>
              <a:t>2.631%</a:t>
            </a:r>
            <a:r>
              <a:rPr lang="en">
                <a:solidFill>
                  <a:schemeClr val="dk1"/>
                </a:solidFill>
              </a:rPr>
              <a:t>)</a:t>
            </a:r>
            <a:endParaRPr>
              <a:solidFill>
                <a:schemeClr val="dk1"/>
              </a:solidFill>
            </a:endParaRPr>
          </a:p>
        </p:txBody>
      </p:sp>
      <p:sp>
        <p:nvSpPr>
          <p:cNvPr id="209" name="Google Shape;209;p30"/>
          <p:cNvSpPr txBox="1"/>
          <p:nvPr>
            <p:ph idx="16" type="subTitle"/>
          </p:nvPr>
        </p:nvSpPr>
        <p:spPr>
          <a:xfrm>
            <a:off x="2073575" y="3072550"/>
            <a:ext cx="2733600" cy="266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March 30th, 2026</a:t>
            </a:r>
            <a:endParaRPr/>
          </a:p>
        </p:txBody>
      </p:sp>
      <p:sp>
        <p:nvSpPr>
          <p:cNvPr id="210" name="Google Shape;210;p30"/>
          <p:cNvSpPr txBox="1"/>
          <p:nvPr>
            <p:ph idx="17" type="body"/>
          </p:nvPr>
        </p:nvSpPr>
        <p:spPr>
          <a:xfrm>
            <a:off x="2073575" y="3338950"/>
            <a:ext cx="2733600" cy="357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PRC will issue the Annual Compliance Determination Report (ACD).  USPS cannot file a price filing until this is published.</a:t>
            </a:r>
            <a:endParaRPr/>
          </a:p>
        </p:txBody>
      </p:sp>
      <p:sp>
        <p:nvSpPr>
          <p:cNvPr id="211" name="Google Shape;211;p30"/>
          <p:cNvSpPr txBox="1"/>
          <p:nvPr>
            <p:ph idx="18" type="subTitle"/>
          </p:nvPr>
        </p:nvSpPr>
        <p:spPr>
          <a:xfrm>
            <a:off x="2073575" y="4007050"/>
            <a:ext cx="2773200" cy="266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Between April 1-9 (likely April 8th or 9th) </a:t>
            </a:r>
            <a:endParaRPr/>
          </a:p>
        </p:txBody>
      </p:sp>
      <p:sp>
        <p:nvSpPr>
          <p:cNvPr id="212" name="Google Shape;212;p30"/>
          <p:cNvSpPr txBox="1"/>
          <p:nvPr>
            <p:ph idx="19" type="body"/>
          </p:nvPr>
        </p:nvSpPr>
        <p:spPr>
          <a:xfrm>
            <a:off x="2073575" y="4273450"/>
            <a:ext cx="2733600" cy="357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USPS will file for a July 2026 postage increase.</a:t>
            </a:r>
            <a:endParaRPr/>
          </a:p>
        </p:txBody>
      </p:sp>
      <p:sp>
        <p:nvSpPr>
          <p:cNvPr id="213" name="Google Shape;213;p30"/>
          <p:cNvSpPr txBox="1"/>
          <p:nvPr>
            <p:ph idx="20" type="subTitle"/>
          </p:nvPr>
        </p:nvSpPr>
        <p:spPr>
          <a:xfrm>
            <a:off x="5982000" y="1220050"/>
            <a:ext cx="2733600" cy="266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April 10th, 2026</a:t>
            </a:r>
            <a:endParaRPr/>
          </a:p>
        </p:txBody>
      </p:sp>
      <p:sp>
        <p:nvSpPr>
          <p:cNvPr id="214" name="Google Shape;214;p30"/>
          <p:cNvSpPr txBox="1"/>
          <p:nvPr>
            <p:ph idx="21" type="body"/>
          </p:nvPr>
        </p:nvSpPr>
        <p:spPr>
          <a:xfrm>
            <a:off x="5982000" y="1486450"/>
            <a:ext cx="2733600" cy="357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solidFill>
                  <a:schemeClr val="dk1"/>
                </a:solidFill>
              </a:rPr>
              <a:t>The March</a:t>
            </a:r>
            <a:r>
              <a:rPr lang="en"/>
              <a:t> </a:t>
            </a:r>
            <a:r>
              <a:rPr lang="en" u="sng">
                <a:solidFill>
                  <a:schemeClr val="hlink"/>
                </a:solidFill>
                <a:hlinkClick r:id="rId11"/>
              </a:rPr>
              <a:t>CPI-U</a:t>
            </a:r>
            <a:r>
              <a:rPr lang="en"/>
              <a:t> will be announced, the price filing </a:t>
            </a:r>
            <a:r>
              <a:rPr b="1" lang="en"/>
              <a:t>must be</a:t>
            </a:r>
            <a:r>
              <a:rPr lang="en"/>
              <a:t> filed prior to this date. </a:t>
            </a:r>
            <a:endParaRPr/>
          </a:p>
        </p:txBody>
      </p:sp>
      <p:sp>
        <p:nvSpPr>
          <p:cNvPr id="215" name="Google Shape;215;p30"/>
          <p:cNvSpPr txBox="1"/>
          <p:nvPr>
            <p:ph idx="22" type="subTitle"/>
          </p:nvPr>
        </p:nvSpPr>
        <p:spPr>
          <a:xfrm>
            <a:off x="5982000" y="2138050"/>
            <a:ext cx="2733600" cy="266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Between May 1-12, 2026</a:t>
            </a:r>
            <a:endParaRPr/>
          </a:p>
        </p:txBody>
      </p:sp>
      <p:sp>
        <p:nvSpPr>
          <p:cNvPr id="216" name="Google Shape;216;p30"/>
          <p:cNvSpPr txBox="1"/>
          <p:nvPr>
            <p:ph idx="23" type="body"/>
          </p:nvPr>
        </p:nvSpPr>
        <p:spPr>
          <a:xfrm>
            <a:off x="5982000" y="2404450"/>
            <a:ext cx="2733600" cy="357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solidFill>
                  <a:schemeClr val="dk1"/>
                </a:solidFill>
              </a:rPr>
              <a:t>The PRC will open a docket and accept comments in this time period.  They should only be addressing if USPS is compliant with the law.</a:t>
            </a:r>
            <a:r>
              <a:rPr lang="en"/>
              <a:t> </a:t>
            </a:r>
            <a:endParaRPr/>
          </a:p>
        </p:txBody>
      </p:sp>
      <p:sp>
        <p:nvSpPr>
          <p:cNvPr id="217" name="Google Shape;217;p30"/>
          <p:cNvSpPr txBox="1"/>
          <p:nvPr>
            <p:ph idx="24" type="subTitle"/>
          </p:nvPr>
        </p:nvSpPr>
        <p:spPr>
          <a:xfrm>
            <a:off x="5982000" y="3072550"/>
            <a:ext cx="2733600" cy="266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By May 25, 2026</a:t>
            </a:r>
            <a:endParaRPr/>
          </a:p>
        </p:txBody>
      </p:sp>
      <p:sp>
        <p:nvSpPr>
          <p:cNvPr id="218" name="Google Shape;218;p30"/>
          <p:cNvSpPr txBox="1"/>
          <p:nvPr>
            <p:ph idx="25" type="body"/>
          </p:nvPr>
        </p:nvSpPr>
        <p:spPr>
          <a:xfrm>
            <a:off x="5982000" y="3338950"/>
            <a:ext cx="2733600" cy="357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solidFill>
                  <a:schemeClr val="dk1"/>
                </a:solidFill>
              </a:rPr>
              <a:t>The PRC after their review will remand the price case back to USPS if  not compliant, or will approve the proposal. </a:t>
            </a:r>
            <a:endParaRPr>
              <a:solidFill>
                <a:schemeClr val="dk1"/>
              </a:solidFill>
            </a:endParaRPr>
          </a:p>
        </p:txBody>
      </p:sp>
      <p:sp>
        <p:nvSpPr>
          <p:cNvPr id="219" name="Google Shape;219;p30"/>
          <p:cNvSpPr txBox="1"/>
          <p:nvPr>
            <p:ph idx="26" type="subTitle"/>
          </p:nvPr>
        </p:nvSpPr>
        <p:spPr>
          <a:xfrm>
            <a:off x="5982000" y="4007050"/>
            <a:ext cx="2733600" cy="266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July 12, 2026</a:t>
            </a:r>
            <a:endParaRPr/>
          </a:p>
        </p:txBody>
      </p:sp>
      <p:sp>
        <p:nvSpPr>
          <p:cNvPr id="220" name="Google Shape;220;p30"/>
          <p:cNvSpPr txBox="1"/>
          <p:nvPr>
            <p:ph idx="27" type="body"/>
          </p:nvPr>
        </p:nvSpPr>
        <p:spPr>
          <a:xfrm>
            <a:off x="5982000" y="4273450"/>
            <a:ext cx="2733600" cy="357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solidFill>
                  <a:schemeClr val="dk1"/>
                </a:solidFill>
              </a:rPr>
              <a:t>USPS will implement the Market Dominant Price change.</a:t>
            </a:r>
            <a:endParaRPr>
              <a:solidFill>
                <a:schemeClr val="dk1"/>
              </a:solidFill>
            </a:endParaRPr>
          </a:p>
        </p:txBody>
      </p:sp>
      <p:sp>
        <p:nvSpPr>
          <p:cNvPr id="221" name="Google Shape;221;p30"/>
          <p:cNvSpPr txBox="1"/>
          <p:nvPr>
            <p:ph type="title"/>
          </p:nvPr>
        </p:nvSpPr>
        <p:spPr>
          <a:xfrm>
            <a:off x="1029450" y="59825"/>
            <a:ext cx="7085100" cy="53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USPS Rate Making - </a:t>
            </a:r>
            <a:r>
              <a:rPr lang="en" sz="2400"/>
              <a:t>July 12, 2026 Timing</a:t>
            </a:r>
            <a:endParaRPr sz="2400"/>
          </a:p>
          <a:p>
            <a:pPr indent="0" lvl="0" marL="0" rtl="0" algn="l">
              <a:spcBef>
                <a:spcPts val="0"/>
              </a:spcBef>
              <a:spcAft>
                <a:spcPts val="0"/>
              </a:spcAft>
              <a:buNone/>
            </a:pPr>
            <a:r>
              <a:t/>
            </a:r>
            <a:endParaRPr/>
          </a:p>
        </p:txBody>
      </p:sp>
      <p:sp>
        <p:nvSpPr>
          <p:cNvPr id="222" name="Google Shape;222;p30"/>
          <p:cNvSpPr txBox="1"/>
          <p:nvPr>
            <p:ph idx="1" type="subTitle"/>
          </p:nvPr>
        </p:nvSpPr>
        <p:spPr>
          <a:xfrm>
            <a:off x="3230525" y="592325"/>
            <a:ext cx="5817000" cy="3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t>Market Dominant Products</a:t>
            </a:r>
            <a:r>
              <a:rPr lang="en" sz="1600"/>
              <a:t> </a:t>
            </a:r>
            <a:r>
              <a:rPr lang="en" sz="1000"/>
              <a:t>(e.g. First-Class, Marketing Mail, Periodicals)</a:t>
            </a:r>
            <a:endParaRPr sz="1000"/>
          </a:p>
          <a:p>
            <a:pPr indent="0" lvl="0" marL="0" rtl="0" algn="l">
              <a:spcBef>
                <a:spcPts val="1200"/>
              </a:spcBef>
              <a:spcAft>
                <a:spcPts val="1200"/>
              </a:spcAft>
              <a:buNone/>
            </a:pPr>
            <a:r>
              <a:t/>
            </a:r>
            <a:endParaRPr b="0"/>
          </a:p>
        </p:txBody>
      </p:sp>
      <p:pic>
        <p:nvPicPr>
          <p:cNvPr descr="a green check mark icon with a long shadow on a white background (Provided by Tenor)" id="223" name="Google Shape;223;p30"/>
          <p:cNvPicPr preferRelativeResize="0"/>
          <p:nvPr/>
        </p:nvPicPr>
        <p:blipFill>
          <a:blip r:embed="rId12">
            <a:alphaModFix/>
          </a:blip>
          <a:stretch>
            <a:fillRect/>
          </a:stretch>
        </p:blipFill>
        <p:spPr>
          <a:xfrm>
            <a:off x="506425" y="1218262"/>
            <a:ext cx="718575" cy="718575"/>
          </a:xfrm>
          <a:prstGeom prst="rect">
            <a:avLst/>
          </a:prstGeom>
          <a:noFill/>
          <a:ln>
            <a:noFill/>
          </a:ln>
        </p:spPr>
      </p:pic>
      <p:pic>
        <p:nvPicPr>
          <p:cNvPr descr="a green check mark icon with a long shadow on a white background (Provided by Tenor)" id="224" name="Google Shape;224;p30"/>
          <p:cNvPicPr preferRelativeResize="0"/>
          <p:nvPr/>
        </p:nvPicPr>
        <p:blipFill>
          <a:blip r:embed="rId12">
            <a:alphaModFix/>
          </a:blip>
          <a:stretch>
            <a:fillRect/>
          </a:stretch>
        </p:blipFill>
        <p:spPr>
          <a:xfrm>
            <a:off x="506425" y="2210912"/>
            <a:ext cx="718575" cy="718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1"/>
          <p:cNvSpPr txBox="1"/>
          <p:nvPr>
            <p:ph type="title"/>
          </p:nvPr>
        </p:nvSpPr>
        <p:spPr>
          <a:xfrm>
            <a:off x="1071875" y="97250"/>
            <a:ext cx="7085100" cy="53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July 2026 Postage Projection</a:t>
            </a:r>
            <a:endParaRPr/>
          </a:p>
        </p:txBody>
      </p:sp>
      <p:pic>
        <p:nvPicPr>
          <p:cNvPr id="230" name="Google Shape;230;p31"/>
          <p:cNvPicPr preferRelativeResize="0"/>
          <p:nvPr/>
        </p:nvPicPr>
        <p:blipFill>
          <a:blip r:embed="rId3">
            <a:alphaModFix/>
          </a:blip>
          <a:stretch>
            <a:fillRect/>
          </a:stretch>
        </p:blipFill>
        <p:spPr>
          <a:xfrm>
            <a:off x="1290100" y="700600"/>
            <a:ext cx="6943250" cy="4228935"/>
          </a:xfrm>
          <a:prstGeom prst="rect">
            <a:avLst/>
          </a:prstGeom>
          <a:noFill/>
          <a:ln>
            <a:noFill/>
          </a:ln>
        </p:spPr>
      </p:pic>
      <p:pic>
        <p:nvPicPr>
          <p:cNvPr id="231" name="Google Shape;231;p31"/>
          <p:cNvPicPr preferRelativeResize="0"/>
          <p:nvPr/>
        </p:nvPicPr>
        <p:blipFill>
          <a:blip r:embed="rId4">
            <a:alphaModFix/>
          </a:blip>
          <a:stretch>
            <a:fillRect/>
          </a:stretch>
        </p:blipFill>
        <p:spPr>
          <a:xfrm>
            <a:off x="7154675" y="3837700"/>
            <a:ext cx="485775" cy="209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2"/>
          <p:cNvSpPr txBox="1"/>
          <p:nvPr>
            <p:ph type="title"/>
          </p:nvPr>
        </p:nvSpPr>
        <p:spPr>
          <a:xfrm>
            <a:off x="1105825" y="46300"/>
            <a:ext cx="7085100" cy="53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July 2026 Postage Projection</a:t>
            </a:r>
            <a:endParaRPr/>
          </a:p>
        </p:txBody>
      </p:sp>
      <p:pic>
        <p:nvPicPr>
          <p:cNvPr id="237" name="Google Shape;237;p32"/>
          <p:cNvPicPr preferRelativeResize="0"/>
          <p:nvPr/>
        </p:nvPicPr>
        <p:blipFill>
          <a:blip r:embed="rId3">
            <a:alphaModFix/>
          </a:blip>
          <a:stretch>
            <a:fillRect/>
          </a:stretch>
        </p:blipFill>
        <p:spPr>
          <a:xfrm>
            <a:off x="1143073" y="638225"/>
            <a:ext cx="7010613" cy="4361001"/>
          </a:xfrm>
          <a:prstGeom prst="rect">
            <a:avLst/>
          </a:prstGeom>
          <a:noFill/>
          <a:ln>
            <a:noFill/>
          </a:ln>
        </p:spPr>
      </p:pic>
      <p:pic>
        <p:nvPicPr>
          <p:cNvPr id="238" name="Google Shape;238;p32"/>
          <p:cNvPicPr preferRelativeResize="0"/>
          <p:nvPr/>
        </p:nvPicPr>
        <p:blipFill>
          <a:blip r:embed="rId4">
            <a:alphaModFix/>
          </a:blip>
          <a:stretch>
            <a:fillRect/>
          </a:stretch>
        </p:blipFill>
        <p:spPr>
          <a:xfrm>
            <a:off x="6959475" y="3861475"/>
            <a:ext cx="485775" cy="209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3"/>
          <p:cNvSpPr txBox="1"/>
          <p:nvPr>
            <p:ph type="title"/>
          </p:nvPr>
        </p:nvSpPr>
        <p:spPr>
          <a:xfrm>
            <a:off x="904675" y="99525"/>
            <a:ext cx="8120100" cy="53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Postage Projections - Beyond 2026</a:t>
            </a:r>
            <a:endParaRPr sz="2400"/>
          </a:p>
        </p:txBody>
      </p:sp>
      <p:sp>
        <p:nvSpPr>
          <p:cNvPr id="244" name="Google Shape;244;p33"/>
          <p:cNvSpPr txBox="1"/>
          <p:nvPr>
            <p:ph idx="1" type="subTitle"/>
          </p:nvPr>
        </p:nvSpPr>
        <p:spPr>
          <a:xfrm>
            <a:off x="3207825" y="592300"/>
            <a:ext cx="5817000" cy="3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t>Market Dominant Products</a:t>
            </a:r>
            <a:r>
              <a:rPr lang="en"/>
              <a:t> </a:t>
            </a:r>
            <a:r>
              <a:rPr lang="en" sz="1000"/>
              <a:t>(e.g. First-Class, Marketing Mail)</a:t>
            </a:r>
            <a:endParaRPr sz="1000"/>
          </a:p>
          <a:p>
            <a:pPr indent="0" lvl="0" marL="0" rtl="0" algn="l">
              <a:spcBef>
                <a:spcPts val="1200"/>
              </a:spcBef>
              <a:spcAft>
                <a:spcPts val="1200"/>
              </a:spcAft>
              <a:buNone/>
            </a:pPr>
            <a:r>
              <a:t/>
            </a:r>
            <a:endParaRPr sz="1400"/>
          </a:p>
        </p:txBody>
      </p:sp>
      <p:sp>
        <p:nvSpPr>
          <p:cNvPr id="245" name="Google Shape;245;p33"/>
          <p:cNvSpPr txBox="1"/>
          <p:nvPr>
            <p:ph idx="3" type="body"/>
          </p:nvPr>
        </p:nvSpPr>
        <p:spPr>
          <a:xfrm>
            <a:off x="4946750" y="1184275"/>
            <a:ext cx="4099500" cy="373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Arial"/>
                <a:ea typeface="Arial"/>
                <a:cs typeface="Arial"/>
                <a:sym typeface="Arial"/>
              </a:rPr>
              <a:t>Based on </a:t>
            </a:r>
            <a:r>
              <a:rPr b="1" lang="en" sz="1200" u="sng">
                <a:latin typeface="Arial"/>
                <a:ea typeface="Arial"/>
                <a:cs typeface="Arial"/>
                <a:sym typeface="Arial"/>
              </a:rPr>
              <a:t>current </a:t>
            </a:r>
            <a:r>
              <a:rPr b="1" lang="en" sz="1200">
                <a:latin typeface="Arial"/>
                <a:ea typeface="Arial"/>
                <a:cs typeface="Arial"/>
                <a:sym typeface="Arial"/>
              </a:rPr>
              <a:t>regulations.</a:t>
            </a:r>
            <a:endParaRPr b="1" sz="1200">
              <a:latin typeface="Arial"/>
              <a:ea typeface="Arial"/>
              <a:cs typeface="Arial"/>
              <a:sym typeface="Arial"/>
            </a:endParaRPr>
          </a:p>
          <a:p>
            <a:pPr indent="-304800" lvl="0" marL="457200" rtl="0" algn="l">
              <a:spcBef>
                <a:spcPts val="1200"/>
              </a:spcBef>
              <a:spcAft>
                <a:spcPts val="0"/>
              </a:spcAft>
              <a:buSzPts val="1200"/>
              <a:buFont typeface="Arial"/>
              <a:buChar char="●"/>
            </a:pPr>
            <a:r>
              <a:rPr lang="en" sz="1200">
                <a:latin typeface="Arial"/>
                <a:ea typeface="Arial"/>
                <a:cs typeface="Arial"/>
                <a:sym typeface="Arial"/>
              </a:rPr>
              <a:t>CPI-U Projections are from Global Insights and will go up or down with inflationary changes.</a:t>
            </a:r>
            <a:endParaRPr sz="1200">
              <a:latin typeface="Arial"/>
              <a:ea typeface="Arial"/>
              <a:cs typeface="Arial"/>
              <a:sym typeface="Arial"/>
            </a:endParaRPr>
          </a:p>
          <a:p>
            <a:pPr indent="-304800" lvl="0" marL="457200" rtl="0" algn="l">
              <a:spcBef>
                <a:spcPts val="0"/>
              </a:spcBef>
              <a:spcAft>
                <a:spcPts val="0"/>
              </a:spcAft>
              <a:buSzPts val="1200"/>
              <a:buFont typeface="Arial"/>
              <a:buChar char="●"/>
            </a:pPr>
            <a:r>
              <a:rPr lang="en" sz="1200">
                <a:latin typeface="Arial"/>
                <a:ea typeface="Arial"/>
                <a:cs typeface="Arial"/>
                <a:sym typeface="Arial"/>
              </a:rPr>
              <a:t>Density Factor is based on increase in delivery </a:t>
            </a:r>
            <a:r>
              <a:rPr lang="en" sz="1200">
                <a:latin typeface="Arial"/>
                <a:ea typeface="Arial"/>
                <a:cs typeface="Arial"/>
                <a:sym typeface="Arial"/>
              </a:rPr>
              <a:t>points (approximately 1 - 2 million annually), and the decline in mail volume.  </a:t>
            </a:r>
            <a:endParaRPr sz="1200">
              <a:latin typeface="Arial"/>
              <a:ea typeface="Arial"/>
              <a:cs typeface="Arial"/>
              <a:sym typeface="Arial"/>
            </a:endParaRPr>
          </a:p>
          <a:p>
            <a:pPr indent="-304800" lvl="1" marL="914400" rtl="0" algn="l">
              <a:spcBef>
                <a:spcPts val="0"/>
              </a:spcBef>
              <a:spcAft>
                <a:spcPts val="0"/>
              </a:spcAft>
              <a:buSzPts val="1200"/>
              <a:buFont typeface="Arial"/>
              <a:buChar char="○"/>
            </a:pPr>
            <a:r>
              <a:rPr lang="en" sz="1200">
                <a:latin typeface="Arial"/>
                <a:ea typeface="Arial"/>
                <a:cs typeface="Arial"/>
                <a:sym typeface="Arial"/>
              </a:rPr>
              <a:t>The higher year number in July 2027 is due to the decline in FY26 volume over FY25 that had high political mail volume. </a:t>
            </a:r>
            <a:endParaRPr sz="1200">
              <a:latin typeface="Arial"/>
              <a:ea typeface="Arial"/>
              <a:cs typeface="Arial"/>
              <a:sym typeface="Arial"/>
            </a:endParaRPr>
          </a:p>
          <a:p>
            <a:pPr indent="-304800" lvl="0" marL="457200" rtl="0" algn="l">
              <a:spcBef>
                <a:spcPts val="0"/>
              </a:spcBef>
              <a:spcAft>
                <a:spcPts val="0"/>
              </a:spcAft>
              <a:buSzPts val="1200"/>
              <a:buFont typeface="Arial"/>
              <a:buChar char="●"/>
            </a:pPr>
            <a:r>
              <a:rPr lang="en" sz="1200" u="sng">
                <a:latin typeface="Arial"/>
                <a:ea typeface="Arial"/>
                <a:cs typeface="Arial"/>
                <a:sym typeface="Arial"/>
              </a:rPr>
              <a:t>As of now </a:t>
            </a:r>
            <a:r>
              <a:rPr lang="en" sz="1200">
                <a:latin typeface="Arial"/>
                <a:ea typeface="Arial"/>
                <a:cs typeface="Arial"/>
                <a:sym typeface="Arial"/>
              </a:rPr>
              <a:t>the USPS is restricted to one price increase annually.</a:t>
            </a:r>
            <a:endParaRPr sz="1200">
              <a:latin typeface="Arial"/>
              <a:ea typeface="Arial"/>
              <a:cs typeface="Arial"/>
              <a:sym typeface="Arial"/>
            </a:endParaRPr>
          </a:p>
          <a:p>
            <a:pPr indent="-304800" lvl="0" marL="457200" rtl="0" algn="l">
              <a:spcBef>
                <a:spcPts val="0"/>
              </a:spcBef>
              <a:spcAft>
                <a:spcPts val="0"/>
              </a:spcAft>
              <a:buSzPts val="1200"/>
              <a:buFont typeface="Arial"/>
              <a:buChar char="●"/>
            </a:pPr>
            <a:r>
              <a:rPr lang="en" sz="1200">
                <a:latin typeface="Arial"/>
                <a:ea typeface="Arial"/>
                <a:cs typeface="Arial"/>
                <a:sym typeface="Arial"/>
              </a:rPr>
              <a:t>We expect to see more changes to </a:t>
            </a:r>
            <a:r>
              <a:rPr lang="en" sz="1200">
                <a:latin typeface="Arial"/>
                <a:ea typeface="Arial"/>
                <a:cs typeface="Arial"/>
                <a:sym typeface="Arial"/>
              </a:rPr>
              <a:t>the</a:t>
            </a:r>
            <a:r>
              <a:rPr lang="en" sz="1200">
                <a:latin typeface="Arial"/>
                <a:ea typeface="Arial"/>
                <a:cs typeface="Arial"/>
                <a:sym typeface="Arial"/>
              </a:rPr>
              <a:t> factors allowed in rate setting over the next 12-18 months, but cannot forecast what those may be.</a:t>
            </a:r>
            <a:endParaRPr sz="1200">
              <a:latin typeface="Arial"/>
              <a:ea typeface="Arial"/>
              <a:cs typeface="Arial"/>
              <a:sym typeface="Arial"/>
            </a:endParaRPr>
          </a:p>
          <a:p>
            <a:pPr indent="0" lvl="0" marL="0" rtl="0" algn="l">
              <a:spcBef>
                <a:spcPts val="1200"/>
              </a:spcBef>
              <a:spcAft>
                <a:spcPts val="1200"/>
              </a:spcAft>
              <a:buNone/>
            </a:pPr>
            <a:r>
              <a:t/>
            </a:r>
            <a:endParaRPr b="1" sz="1200">
              <a:latin typeface="Arial"/>
              <a:ea typeface="Arial"/>
              <a:cs typeface="Arial"/>
              <a:sym typeface="Arial"/>
            </a:endParaRPr>
          </a:p>
        </p:txBody>
      </p:sp>
      <p:pic>
        <p:nvPicPr>
          <p:cNvPr id="246" name="Google Shape;246;p33"/>
          <p:cNvPicPr preferRelativeResize="0"/>
          <p:nvPr/>
        </p:nvPicPr>
        <p:blipFill>
          <a:blip r:embed="rId3">
            <a:alphaModFix/>
          </a:blip>
          <a:stretch>
            <a:fillRect/>
          </a:stretch>
        </p:blipFill>
        <p:spPr>
          <a:xfrm>
            <a:off x="714025" y="1322275"/>
            <a:ext cx="4232725" cy="3261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