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9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4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2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7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8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8986F-0359-8143-889F-5C7EF164254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A6BB-ECF3-5041-99EB-9B5900BE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4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6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6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0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6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3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6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0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6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6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3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Slide-MA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2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5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8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1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0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Stablemate Creative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Johns</dc:creator>
  <cp:lastModifiedBy>Amity Wahl</cp:lastModifiedBy>
  <cp:revision>5</cp:revision>
  <dcterms:created xsi:type="dcterms:W3CDTF">2017-05-23T13:30:36Z</dcterms:created>
  <dcterms:modified xsi:type="dcterms:W3CDTF">2024-03-22T20:18:33Z</dcterms:modified>
</cp:coreProperties>
</file>