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8" r:id="rId2"/>
    <p:sldId id="259" r:id="rId3"/>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3"/>
    <p:restoredTop sz="95952"/>
  </p:normalViewPr>
  <p:slideViewPr>
    <p:cSldViewPr snapToGrid="0" snapToObjects="1">
      <p:cViewPr varScale="1">
        <p:scale>
          <a:sx n="79" d="100"/>
          <a:sy n="79" d="100"/>
        </p:scale>
        <p:origin x="2920"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smtClean="0"/>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ECE29FA-15D7-F049-9A1E-C090BB4C000D}" type="datetimeFigureOut">
              <a:rPr lang="en-US" smtClean="0"/>
              <a:t>1/24/21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E23D0-EF7F-894A-AFBB-8FEC3EDAC80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CE29FA-15D7-F049-9A1E-C090BB4C000D}" type="datetimeFigureOut">
              <a:rPr lang="en-US" smtClean="0"/>
              <a:t>1/24/21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E23D0-EF7F-894A-AFBB-8FEC3EDAC80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CE29FA-15D7-F049-9A1E-C090BB4C000D}" type="datetimeFigureOut">
              <a:rPr lang="en-US" smtClean="0"/>
              <a:t>1/24/21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E23D0-EF7F-894A-AFBB-8FEC3EDAC80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CE29FA-15D7-F049-9A1E-C090BB4C000D}" type="datetimeFigureOut">
              <a:rPr lang="en-US" smtClean="0"/>
              <a:t>1/24/21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E23D0-EF7F-894A-AFBB-8FEC3EDAC80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smtClean="0"/>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CE29FA-15D7-F049-9A1E-C090BB4C000D}" type="datetimeFigureOut">
              <a:rPr lang="en-US" smtClean="0"/>
              <a:t>1/24/21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E23D0-EF7F-894A-AFBB-8FEC3EDAC80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CE29FA-15D7-F049-9A1E-C090BB4C000D}" type="datetimeFigureOut">
              <a:rPr lang="en-US" smtClean="0"/>
              <a:t>1/24/21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6E23D0-EF7F-894A-AFBB-8FEC3EDAC80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smtClean="0"/>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smtClean="0"/>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ECE29FA-15D7-F049-9A1E-C090BB4C000D}" type="datetimeFigureOut">
              <a:rPr lang="en-US" smtClean="0"/>
              <a:t>1/24/21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6E23D0-EF7F-894A-AFBB-8FEC3EDAC80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ECE29FA-15D7-F049-9A1E-C090BB4C000D}" type="datetimeFigureOut">
              <a:rPr lang="en-US" smtClean="0"/>
              <a:t>1/24/21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6E23D0-EF7F-894A-AFBB-8FEC3EDAC80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CE29FA-15D7-F049-9A1E-C090BB4C000D}" type="datetimeFigureOut">
              <a:rPr lang="en-US" smtClean="0"/>
              <a:t>1/24/21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6E23D0-EF7F-894A-AFBB-8FEC3EDAC80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smtClean="0"/>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CE29FA-15D7-F049-9A1E-C090BB4C000D}" type="datetimeFigureOut">
              <a:rPr lang="en-US" smtClean="0"/>
              <a:t>1/24/21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6E23D0-EF7F-894A-AFBB-8FEC3EDAC80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CE29FA-15D7-F049-9A1E-C090BB4C000D}" type="datetimeFigureOut">
              <a:rPr lang="en-US" smtClean="0"/>
              <a:t>1/24/21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6E23D0-EF7F-894A-AFBB-8FEC3EDAC80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AECE29FA-15D7-F049-9A1E-C090BB4C000D}" type="datetimeFigureOut">
              <a:rPr lang="en-US" smtClean="0"/>
              <a:t>1/24/21</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486E23D0-EF7F-894A-AFBB-8FEC3EDAC808}" type="slidenum">
              <a:rPr lang="en-US" smtClean="0"/>
              <a:t>‹#›</a:t>
            </a:fld>
            <a:endParaRPr lang="en-US"/>
          </a:p>
        </p:txBody>
      </p:sp>
    </p:spTree>
    <p:extLst>
      <p:ext uri="{BB962C8B-B14F-4D97-AF65-F5344CB8AC3E}">
        <p14:creationId xmlns:p14="http://schemas.microsoft.com/office/powerpoint/2010/main" val="453521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hyperlink" Target="mailto:bpfacharter@gmail.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bpfacharter@gmail.com" TargetMode="External"/><Relationship Id="rId4" Type="http://schemas.openxmlformats.org/officeDocument/2006/relationships/image" Target="../media/image2.jpg"/><Relationship Id="rId5" Type="http://schemas.openxmlformats.org/officeDocument/2006/relationships/image" Target="../media/image3.jpeg"/><Relationship Id="rId6" Type="http://schemas.openxmlformats.org/officeDocument/2006/relationships/image" Target="../media/image4.jpg"/><Relationship Id="rId7" Type="http://schemas.openxmlformats.org/officeDocument/2006/relationships/image" Target="../media/image5.png"/><Relationship Id="rId1" Type="http://schemas.openxmlformats.org/officeDocument/2006/relationships/slideLayout" Target="../slideLayouts/slideLayout6.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a:ext>
            </a:extLst>
          </a:blip>
          <a:srcRect/>
          <a:stretch/>
        </p:blipFill>
        <p:spPr>
          <a:xfrm>
            <a:off x="986908" y="287858"/>
            <a:ext cx="5432827" cy="931342"/>
          </a:xfrm>
          <a:prstGeom prst="rect">
            <a:avLst/>
          </a:prstGeom>
        </p:spPr>
      </p:pic>
      <p:sp>
        <p:nvSpPr>
          <p:cNvPr id="4" name="TextBox 3"/>
          <p:cNvSpPr txBox="1"/>
          <p:nvPr/>
        </p:nvSpPr>
        <p:spPr>
          <a:xfrm>
            <a:off x="574358" y="1219200"/>
            <a:ext cx="6257925" cy="2369880"/>
          </a:xfrm>
          <a:prstGeom prst="rect">
            <a:avLst/>
          </a:prstGeom>
          <a:noFill/>
        </p:spPr>
        <p:txBody>
          <a:bodyPr wrap="square" rtlCol="0">
            <a:spAutoFit/>
          </a:bodyPr>
          <a:lstStyle/>
          <a:p>
            <a:pPr algn="ctr"/>
            <a:r>
              <a:rPr lang="en-US" sz="4000" dirty="0" smtClean="0">
                <a:solidFill>
                  <a:srgbClr val="FF0000"/>
                </a:solidFill>
                <a:latin typeface="Shink" charset="0"/>
                <a:ea typeface="Shink" charset="0"/>
                <a:cs typeface="Shink" charset="0"/>
              </a:rPr>
              <a:t>Family Association</a:t>
            </a:r>
            <a:r>
              <a:rPr lang="en-US" sz="5400" dirty="0" smtClean="0">
                <a:solidFill>
                  <a:srgbClr val="FF0000"/>
                </a:solidFill>
                <a:latin typeface="Shink" charset="0"/>
                <a:ea typeface="Shink" charset="0"/>
                <a:cs typeface="Shink" charset="0"/>
              </a:rPr>
              <a:t/>
            </a:r>
            <a:br>
              <a:rPr lang="en-US" sz="5400" dirty="0" smtClean="0">
                <a:solidFill>
                  <a:srgbClr val="FF0000"/>
                </a:solidFill>
                <a:latin typeface="Shink" charset="0"/>
                <a:ea typeface="Shink" charset="0"/>
                <a:cs typeface="Shink" charset="0"/>
              </a:rPr>
            </a:br>
            <a:r>
              <a:rPr lang="en-US" dirty="0" smtClean="0"/>
              <a:t>Azalia Volpe - President</a:t>
            </a:r>
            <a:br>
              <a:rPr lang="en-US" dirty="0" smtClean="0"/>
            </a:br>
            <a:r>
              <a:rPr lang="en-US" dirty="0" smtClean="0"/>
              <a:t>Deirdre Medina - Vice President</a:t>
            </a:r>
            <a:br>
              <a:rPr lang="en-US" dirty="0" smtClean="0"/>
            </a:br>
            <a:r>
              <a:rPr lang="en-US" dirty="0" smtClean="0"/>
              <a:t>Amber </a:t>
            </a:r>
            <a:r>
              <a:rPr lang="en-US" dirty="0" err="1" smtClean="0"/>
              <a:t>Zick</a:t>
            </a:r>
            <a:r>
              <a:rPr lang="en-US" dirty="0" smtClean="0"/>
              <a:t> - Treasurer</a:t>
            </a:r>
            <a:br>
              <a:rPr lang="en-US" dirty="0" smtClean="0"/>
            </a:br>
            <a:r>
              <a:rPr lang="en-US" dirty="0" smtClean="0"/>
              <a:t>Rachael Bulla - Secretary</a:t>
            </a:r>
            <a:br>
              <a:rPr lang="en-US" dirty="0" smtClean="0"/>
            </a:br>
            <a:r>
              <a:rPr lang="en-US" u="sng" dirty="0" smtClean="0">
                <a:hlinkClick r:id="rId3"/>
              </a:rPr>
              <a:t>bpfachacrter@gmail.com</a:t>
            </a:r>
            <a:r>
              <a:rPr lang="en-US" dirty="0" smtClean="0"/>
              <a:t/>
            </a:r>
            <a:br>
              <a:rPr lang="en-US" dirty="0" smtClean="0"/>
            </a:br>
            <a:endParaRPr lang="en-US" dirty="0"/>
          </a:p>
        </p:txBody>
      </p:sp>
      <p:sp>
        <p:nvSpPr>
          <p:cNvPr id="5" name="TextBox 4"/>
          <p:cNvSpPr txBox="1"/>
          <p:nvPr/>
        </p:nvSpPr>
        <p:spPr>
          <a:xfrm>
            <a:off x="271463" y="3314700"/>
            <a:ext cx="7343775" cy="6001643"/>
          </a:xfrm>
          <a:prstGeom prst="rect">
            <a:avLst/>
          </a:prstGeom>
          <a:noFill/>
        </p:spPr>
        <p:txBody>
          <a:bodyPr wrap="square" rtlCol="0">
            <a:spAutoFit/>
          </a:bodyPr>
          <a:lstStyle/>
          <a:p>
            <a:endParaRPr lang="en-US" sz="2400" dirty="0" smtClean="0"/>
          </a:p>
          <a:p>
            <a:r>
              <a:rPr lang="en-US" sz="2400" dirty="0" smtClean="0"/>
              <a:t>December 21, 2020</a:t>
            </a:r>
          </a:p>
          <a:p>
            <a:endParaRPr lang="en-US" sz="2400" dirty="0" smtClean="0"/>
          </a:p>
          <a:p>
            <a:r>
              <a:rPr lang="en-US" sz="2400" dirty="0" smtClean="0"/>
              <a:t>Opening </a:t>
            </a:r>
            <a:r>
              <a:rPr lang="en-US" sz="2400" dirty="0"/>
              <a:t>Remarks and Brief </a:t>
            </a:r>
            <a:r>
              <a:rPr lang="en-US" sz="2400" dirty="0" smtClean="0"/>
              <a:t>Introductions</a:t>
            </a:r>
            <a:endParaRPr lang="en-US" sz="2400" dirty="0"/>
          </a:p>
          <a:p>
            <a:r>
              <a:rPr lang="en-US" sz="2400" dirty="0"/>
              <a:t>1. President's Report just a quick thank you to everyone who participated in the Pasta Fundraiser.</a:t>
            </a:r>
          </a:p>
          <a:p>
            <a:r>
              <a:rPr lang="en-US" sz="2400" dirty="0"/>
              <a:t>2. Co-President's Report: success of SI Zoo and Cost </a:t>
            </a:r>
          </a:p>
          <a:p>
            <a:r>
              <a:rPr lang="en-US" sz="2400" dirty="0"/>
              <a:t>3. Treasurer's Report</a:t>
            </a:r>
          </a:p>
          <a:p>
            <a:r>
              <a:rPr lang="en-US" sz="2400" dirty="0"/>
              <a:t>4. Rachael: reading of the November Minutes</a:t>
            </a:r>
          </a:p>
          <a:p>
            <a:r>
              <a:rPr lang="en-US" sz="2400" dirty="0"/>
              <a:t>5. pass to adopt the meetings</a:t>
            </a:r>
          </a:p>
          <a:p>
            <a:r>
              <a:rPr lang="en-US" sz="2400" dirty="0"/>
              <a:t>6. Future Fundraising </a:t>
            </a:r>
            <a:r>
              <a:rPr lang="en-US" sz="2400" dirty="0" smtClean="0"/>
              <a:t>sub-committees</a:t>
            </a:r>
            <a:endParaRPr lang="en-US" sz="2400" dirty="0"/>
          </a:p>
          <a:p>
            <a:r>
              <a:rPr lang="en-US" sz="2400" dirty="0"/>
              <a:t>7. Thanks to everyone</a:t>
            </a:r>
          </a:p>
          <a:p>
            <a:r>
              <a:rPr lang="en-US" sz="2400" dirty="0"/>
              <a:t/>
            </a:r>
            <a:br>
              <a:rPr lang="en-US" sz="2400" dirty="0"/>
            </a:br>
            <a:endParaRPr lang="en-US" sz="2400" dirty="0"/>
          </a:p>
          <a:p>
            <a:r>
              <a:rPr lang="en-US" sz="2400" dirty="0"/>
              <a:t>closing remarks</a:t>
            </a:r>
          </a:p>
          <a:p>
            <a:endParaRPr lang="en-US" sz="2400" dirty="0">
              <a:latin typeface="KG Be Still And Know" charset="0"/>
              <a:ea typeface="KG Be Still And Know" charset="0"/>
              <a:cs typeface="KG Be Still And Know" charset="0"/>
            </a:endParaRPr>
          </a:p>
        </p:txBody>
      </p:sp>
    </p:spTree>
    <p:extLst>
      <p:ext uri="{BB962C8B-B14F-4D97-AF65-F5344CB8AC3E}">
        <p14:creationId xmlns:p14="http://schemas.microsoft.com/office/powerpoint/2010/main" val="2107621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a:ext>
            </a:extLst>
          </a:blip>
          <a:srcRect/>
          <a:stretch/>
        </p:blipFill>
        <p:spPr>
          <a:xfrm>
            <a:off x="986908" y="287858"/>
            <a:ext cx="5432827" cy="931342"/>
          </a:xfrm>
          <a:prstGeom prst="rect">
            <a:avLst/>
          </a:prstGeom>
        </p:spPr>
      </p:pic>
      <p:sp>
        <p:nvSpPr>
          <p:cNvPr id="4" name="TextBox 3"/>
          <p:cNvSpPr txBox="1"/>
          <p:nvPr/>
        </p:nvSpPr>
        <p:spPr>
          <a:xfrm>
            <a:off x="574358" y="1219200"/>
            <a:ext cx="6257925" cy="2369880"/>
          </a:xfrm>
          <a:prstGeom prst="rect">
            <a:avLst/>
          </a:prstGeom>
          <a:noFill/>
        </p:spPr>
        <p:txBody>
          <a:bodyPr wrap="square" rtlCol="0">
            <a:spAutoFit/>
          </a:bodyPr>
          <a:lstStyle/>
          <a:p>
            <a:pPr algn="ctr"/>
            <a:r>
              <a:rPr lang="en-US" sz="4000" dirty="0" smtClean="0">
                <a:solidFill>
                  <a:srgbClr val="FF0000"/>
                </a:solidFill>
                <a:latin typeface="Shink" charset="0"/>
                <a:ea typeface="Shink" charset="0"/>
                <a:cs typeface="Shink" charset="0"/>
              </a:rPr>
              <a:t>Family Association</a:t>
            </a:r>
            <a:r>
              <a:rPr lang="en-US" sz="5400" dirty="0" smtClean="0">
                <a:solidFill>
                  <a:srgbClr val="FF0000"/>
                </a:solidFill>
                <a:latin typeface="Shink" charset="0"/>
                <a:ea typeface="Shink" charset="0"/>
                <a:cs typeface="Shink" charset="0"/>
              </a:rPr>
              <a:t/>
            </a:r>
            <a:br>
              <a:rPr lang="en-US" sz="5400" dirty="0" smtClean="0">
                <a:solidFill>
                  <a:srgbClr val="FF0000"/>
                </a:solidFill>
                <a:latin typeface="Shink" charset="0"/>
                <a:ea typeface="Shink" charset="0"/>
                <a:cs typeface="Shink" charset="0"/>
              </a:rPr>
            </a:br>
            <a:r>
              <a:rPr lang="en-US" dirty="0" smtClean="0"/>
              <a:t>Azalia Volpe - President</a:t>
            </a:r>
            <a:br>
              <a:rPr lang="en-US" dirty="0" smtClean="0"/>
            </a:br>
            <a:r>
              <a:rPr lang="en-US" dirty="0" smtClean="0"/>
              <a:t>Deirdre Medina - Vice President</a:t>
            </a:r>
            <a:br>
              <a:rPr lang="en-US" dirty="0" smtClean="0"/>
            </a:br>
            <a:r>
              <a:rPr lang="en-US" dirty="0" smtClean="0"/>
              <a:t>Amber </a:t>
            </a:r>
            <a:r>
              <a:rPr lang="en-US" dirty="0" err="1" smtClean="0"/>
              <a:t>Zick</a:t>
            </a:r>
            <a:r>
              <a:rPr lang="en-US" dirty="0" smtClean="0"/>
              <a:t> - Treasurer</a:t>
            </a:r>
            <a:br>
              <a:rPr lang="en-US" dirty="0" smtClean="0"/>
            </a:br>
            <a:r>
              <a:rPr lang="en-US" dirty="0" smtClean="0"/>
              <a:t>Rachael Bulla - Secretary</a:t>
            </a:r>
            <a:br>
              <a:rPr lang="en-US" dirty="0" smtClean="0"/>
            </a:br>
            <a:r>
              <a:rPr lang="en-US" u="sng" dirty="0" smtClean="0">
                <a:hlinkClick r:id="rId3"/>
              </a:rPr>
              <a:t>bpfachacrter@gmail.com</a:t>
            </a:r>
            <a:r>
              <a:rPr lang="en-US" dirty="0" smtClean="0"/>
              <a:t/>
            </a:r>
            <a:br>
              <a:rPr lang="en-US" dirty="0" smtClean="0"/>
            </a:br>
            <a:endParaRPr lang="en-US" dirty="0"/>
          </a:p>
        </p:txBody>
      </p:sp>
      <p:sp>
        <p:nvSpPr>
          <p:cNvPr id="5" name="TextBox 4"/>
          <p:cNvSpPr txBox="1"/>
          <p:nvPr/>
        </p:nvSpPr>
        <p:spPr>
          <a:xfrm>
            <a:off x="248881" y="3314700"/>
            <a:ext cx="7366358" cy="4893647"/>
          </a:xfrm>
          <a:prstGeom prst="rect">
            <a:avLst/>
          </a:prstGeom>
          <a:noFill/>
        </p:spPr>
        <p:txBody>
          <a:bodyPr wrap="square" rtlCol="0">
            <a:spAutoFit/>
          </a:bodyPr>
          <a:lstStyle/>
          <a:p>
            <a:r>
              <a:rPr lang="en-US" sz="1600" dirty="0" smtClean="0"/>
              <a:t>Let’s Celebrate the 100</a:t>
            </a:r>
            <a:r>
              <a:rPr lang="en-US" sz="1600" baseline="30000" dirty="0" smtClean="0"/>
              <a:t>th</a:t>
            </a:r>
            <a:r>
              <a:rPr lang="en-US" sz="1600" dirty="0" smtClean="0"/>
              <a:t> Day of school together!  The Family Association will be selling 100</a:t>
            </a:r>
            <a:r>
              <a:rPr lang="en-US" sz="1600" baseline="30000" dirty="0" smtClean="0"/>
              <a:t>th</a:t>
            </a:r>
            <a:r>
              <a:rPr lang="en-US" sz="1600" dirty="0" smtClean="0"/>
              <a:t> Day cookies from Cutest Cookies.  They are baked fresh so we have to have orders in no later than 2/2.  Please complete the order form and return to school no later than 2/2.  Cookies will be distributed in school 2/10.  Payments can be accepted using PayPal or cash.  When paying in cash please include the order form below.  When using PayPal please give amount of cookies ordered, child’s name and class.  Any questions, email us.   </a:t>
            </a:r>
          </a:p>
          <a:p>
            <a:endParaRPr lang="en-US" sz="1600" dirty="0"/>
          </a:p>
          <a:p>
            <a:r>
              <a:rPr lang="en-US" sz="1600" dirty="0" smtClean="0"/>
              <a:t>--------------------------------------------------------------------------------------------------------------------</a:t>
            </a:r>
            <a:endParaRPr lang="en-US" sz="1600" dirty="0" smtClean="0"/>
          </a:p>
          <a:p>
            <a:pPr algn="ctr"/>
            <a:r>
              <a:rPr lang="en-US" sz="2400" dirty="0" smtClean="0"/>
              <a:t>100</a:t>
            </a:r>
            <a:r>
              <a:rPr lang="en-US" sz="2400" baseline="30000" dirty="0" smtClean="0"/>
              <a:t>th</a:t>
            </a:r>
            <a:r>
              <a:rPr lang="en-US" sz="2400" dirty="0" smtClean="0"/>
              <a:t> Day cookie order form</a:t>
            </a:r>
          </a:p>
          <a:p>
            <a:pPr algn="ctr"/>
            <a:endParaRPr lang="en-US" sz="2400" dirty="0"/>
          </a:p>
          <a:p>
            <a:r>
              <a:rPr lang="en-US" sz="2400" dirty="0" smtClean="0"/>
              <a:t>Number of cookies ordered _______ </a:t>
            </a:r>
          </a:p>
          <a:p>
            <a:r>
              <a:rPr lang="en-US" sz="2400" dirty="0" smtClean="0"/>
              <a:t>Total amount </a:t>
            </a:r>
            <a:r>
              <a:rPr lang="en-US" sz="2400" smtClean="0"/>
              <a:t>purchased $______</a:t>
            </a:r>
            <a:endParaRPr lang="en-US" sz="2400" dirty="0" smtClean="0"/>
          </a:p>
          <a:p>
            <a:r>
              <a:rPr lang="en-US" sz="2400" dirty="0" smtClean="0"/>
              <a:t>Child’s Name____________________________________</a:t>
            </a:r>
          </a:p>
          <a:p>
            <a:r>
              <a:rPr lang="en-US" sz="2400" dirty="0" smtClean="0"/>
              <a:t>Child’s Class_____________________________________</a:t>
            </a:r>
            <a:endParaRPr lang="en-US" sz="2400" dirty="0" smtClean="0"/>
          </a:p>
          <a:p>
            <a:pPr algn="ctr"/>
            <a:r>
              <a:rPr lang="en-US" sz="1200" dirty="0" smtClean="0"/>
              <a:t>Please put money in envelope with order form and put BPFA Cookie Sale on front.  </a:t>
            </a:r>
            <a:endParaRPr lang="en-US" sz="1200" dirty="0"/>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807826">
            <a:off x="5911498" y="1800508"/>
            <a:ext cx="1375267" cy="1190369"/>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17389" y="8329307"/>
            <a:ext cx="1498430" cy="1344386"/>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224105" y="8170176"/>
            <a:ext cx="1871308" cy="1356485"/>
          </a:xfrm>
          <a:prstGeom prst="rect">
            <a:avLst/>
          </a:prstGeom>
        </p:spPr>
      </p:pic>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20454239">
            <a:off x="412686" y="1829919"/>
            <a:ext cx="1148443" cy="1148443"/>
          </a:xfrm>
          <a:prstGeom prst="rect">
            <a:avLst/>
          </a:prstGeom>
        </p:spPr>
      </p:pic>
      <p:sp>
        <p:nvSpPr>
          <p:cNvPr id="9" name="TextBox 8"/>
          <p:cNvSpPr txBox="1"/>
          <p:nvPr/>
        </p:nvSpPr>
        <p:spPr>
          <a:xfrm>
            <a:off x="4224105" y="9442860"/>
            <a:ext cx="1871308" cy="461665"/>
          </a:xfrm>
          <a:prstGeom prst="rect">
            <a:avLst/>
          </a:prstGeom>
          <a:noFill/>
        </p:spPr>
        <p:txBody>
          <a:bodyPr wrap="square" rtlCol="0">
            <a:spAutoFit/>
          </a:bodyPr>
          <a:lstStyle/>
          <a:p>
            <a:r>
              <a:rPr lang="en-US" sz="1200" dirty="0" smtClean="0"/>
              <a:t>Cookies will be white with  a red outline.</a:t>
            </a:r>
            <a:endParaRPr lang="en-US" sz="1200" dirty="0"/>
          </a:p>
        </p:txBody>
      </p:sp>
    </p:spTree>
    <p:extLst>
      <p:ext uri="{BB962C8B-B14F-4D97-AF65-F5344CB8AC3E}">
        <p14:creationId xmlns:p14="http://schemas.microsoft.com/office/powerpoint/2010/main" val="15327549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711</TotalTime>
  <Words>189</Words>
  <Application>Microsoft Macintosh PowerPoint</Application>
  <PresentationFormat>Custom</PresentationFormat>
  <Paragraphs>26</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Calibri</vt:lpstr>
      <vt:lpstr>Calibri Light</vt:lpstr>
      <vt:lpstr>KG Be Still And Know</vt:lpstr>
      <vt:lpstr>Shink</vt:lpstr>
      <vt:lpstr>Arial</vt:lpstr>
      <vt:lpstr>Office Theme</vt:lpstr>
      <vt:lpstr>PowerPoint Presentation</vt:lpstr>
      <vt:lpstr>PowerPoint Presentation</vt:lpstr>
    </vt:vector>
  </TitlesOfParts>
  <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Bulla Rachael</dc:creator>
  <cp:lastModifiedBy>Bulla Rachael</cp:lastModifiedBy>
  <cp:revision>5</cp:revision>
  <cp:lastPrinted>2020-12-21T00:02:00Z</cp:lastPrinted>
  <dcterms:created xsi:type="dcterms:W3CDTF">2020-12-20T23:58:54Z</dcterms:created>
  <dcterms:modified xsi:type="dcterms:W3CDTF">2021-01-24T21:17:17Z</dcterms:modified>
</cp:coreProperties>
</file>