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/>
    <p:restoredTop sz="95952"/>
  </p:normalViewPr>
  <p:slideViewPr>
    <p:cSldViewPr snapToGrid="0" snapToObjects="1">
      <p:cViewPr>
        <p:scale>
          <a:sx n="140" d="100"/>
          <a:sy n="140" d="100"/>
        </p:scale>
        <p:origin x="1424" y="-3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B9EA-9BCA-AA4F-BD89-3C351892678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F838A-85CF-8243-8805-814707885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3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pfacharter@gmail.com" TargetMode="External"/><Relationship Id="rId4" Type="http://schemas.openxmlformats.org/officeDocument/2006/relationships/hyperlink" Target="https://us02web.zoom.us/j/89765173924?pwd=aWk3akZwekczdDBHQlZRVXltMWJQdz09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6908" y="287858"/>
            <a:ext cx="5432827" cy="931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4358" y="1219200"/>
            <a:ext cx="625792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  <a:t>Family Association</a:t>
            </a:r>
            <a:r>
              <a:rPr lang="en-US" sz="5400" dirty="0" smtClean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Shink" charset="0"/>
                <a:ea typeface="Shink" charset="0"/>
                <a:cs typeface="Shink" charset="0"/>
              </a:rPr>
            </a:br>
            <a:r>
              <a:rPr lang="en-US" dirty="0" smtClean="0"/>
              <a:t>Azalia Volpe - President</a:t>
            </a:r>
            <a:br>
              <a:rPr lang="en-US" dirty="0" smtClean="0"/>
            </a:br>
            <a:r>
              <a:rPr lang="en-US" dirty="0" smtClean="0"/>
              <a:t>Deirdre Medina - Vice President</a:t>
            </a:r>
            <a:br>
              <a:rPr lang="en-US" dirty="0" smtClean="0"/>
            </a:br>
            <a:r>
              <a:rPr lang="en-US" dirty="0" smtClean="0"/>
              <a:t>Amber </a:t>
            </a:r>
            <a:r>
              <a:rPr lang="en-US" dirty="0" err="1" smtClean="0"/>
              <a:t>Zick</a:t>
            </a:r>
            <a:r>
              <a:rPr lang="en-US" dirty="0" smtClean="0"/>
              <a:t> - Treasurer</a:t>
            </a:r>
            <a:br>
              <a:rPr lang="en-US" dirty="0" smtClean="0"/>
            </a:br>
            <a:r>
              <a:rPr lang="en-US" dirty="0" smtClean="0"/>
              <a:t>Rachael Bulla - Secretary</a:t>
            </a:r>
            <a:br>
              <a:rPr lang="en-US" dirty="0" smtClean="0"/>
            </a:br>
            <a:r>
              <a:rPr lang="en-US" u="sng" dirty="0" smtClean="0">
                <a:hlinkClick r:id="rId3"/>
              </a:rPr>
              <a:t>bpfacharter@gmail.com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7183" y="3241548"/>
            <a:ext cx="734377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Be Still And Know" charset="0"/>
                <a:ea typeface="KG Be Still And Know" charset="0"/>
                <a:cs typeface="KG Be Still And Know" charset="0"/>
              </a:rPr>
              <a:t>April 12, 2021</a:t>
            </a:r>
            <a:endParaRPr lang="en-US" dirty="0" smtClean="0">
              <a:latin typeface="KG Be Still And Know" charset="0"/>
              <a:ea typeface="KG Be Still And Know" charset="0"/>
              <a:cs typeface="KG Be Still And Know" charset="0"/>
            </a:endParaRPr>
          </a:p>
          <a:p>
            <a:pPr algn="ctr"/>
            <a:r>
              <a:rPr lang="en-US" dirty="0" smtClean="0">
                <a:latin typeface="KG Be Still And Know" charset="0"/>
                <a:ea typeface="KG Be Still And Know" charset="0"/>
                <a:cs typeface="KG Be Still And Know" charset="0"/>
              </a:rPr>
              <a:t>Agenda</a:t>
            </a:r>
            <a:endParaRPr lang="en-US" dirty="0" smtClean="0">
              <a:latin typeface="KG Be Still And Know" charset="0"/>
              <a:ea typeface="KG Be Still And Know" charset="0"/>
              <a:cs typeface="KG Be Still And Know" charset="0"/>
            </a:endParaRP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March Minutes</a:t>
            </a:r>
            <a:endParaRPr lang="en-US" sz="1400" dirty="0" smtClean="0">
              <a:latin typeface="AGCanYouNotBold" charset="0"/>
              <a:ea typeface="AGCanYouNotBold" charset="0"/>
              <a:cs typeface="AGCanYouNotBold" charset="0"/>
            </a:endParaRP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March Finances</a:t>
            </a:r>
            <a:endParaRPr lang="en-US" sz="1400" dirty="0" smtClean="0">
              <a:latin typeface="AGCanYouNotBold" charset="0"/>
              <a:ea typeface="AGCanYouNotBold" charset="0"/>
              <a:cs typeface="AGCanYouNotBold" charset="0"/>
            </a:endParaRP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April 19</a:t>
            </a:r>
            <a:r>
              <a:rPr lang="en-US" sz="1400" baseline="30000" dirty="0" smtClean="0">
                <a:latin typeface="AGCanYouNotBold" charset="0"/>
                <a:ea typeface="AGCanYouNotBold" charset="0"/>
                <a:cs typeface="AGCanYouNotBold" charset="0"/>
              </a:rPr>
              <a:t>th</a:t>
            </a: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 Please sign up!!!</a:t>
            </a:r>
            <a:endParaRPr lang="en-US" sz="1400" dirty="0" smtClean="0">
              <a:latin typeface="AGCanYouNotBold" charset="0"/>
              <a:ea typeface="AGCanYouNotBold" charset="0"/>
              <a:cs typeface="AGCanYouNotBold" charset="0"/>
            </a:endParaRP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Boon is here!  We get 40% of all proceeds goes to the FA</a:t>
            </a: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Wicked Stitches new items</a:t>
            </a: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May – Plant sale – tentative date 5/11 with a rain date of 5/12</a:t>
            </a: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Save the date – June 5</a:t>
            </a:r>
            <a:r>
              <a:rPr lang="en-US" sz="1400" baseline="30000" dirty="0" smtClean="0">
                <a:latin typeface="AGCanYouNotBold" charset="0"/>
                <a:ea typeface="AGCanYouNotBold" charset="0"/>
                <a:cs typeface="AGCanYouNotBold" charset="0"/>
              </a:rPr>
              <a:t>th</a:t>
            </a: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Arial" charset="0"/>
              <a:buChar char="•"/>
            </a:pPr>
            <a:r>
              <a:rPr lang="en-US" sz="1400" dirty="0" smtClean="0">
                <a:latin typeface="AGCanYouNotBold" charset="0"/>
                <a:ea typeface="AGCanYouNotBold" charset="0"/>
                <a:cs typeface="AGCanYouNotBold" charset="0"/>
              </a:rPr>
              <a:t>Literacy for Life for Connect Saturday – classroom teachers will send out the link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Topic: Monthly Family Association Meeting Time: Apr 12, 2021 07:00 PM Eastern Time 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Join Zoom Meeting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  <a:hlinkClick r:id="rId4"/>
              </a:rPr>
              <a:t>https://us02web.zoom.us/j/89765173924?pwd=aWk3akZwekczdDBHQlZRVXltMWJQdz09</a:t>
            </a:r>
            <a:endParaRPr lang="en-US" sz="1600" dirty="0" smtClean="0">
              <a:latin typeface="Abadi MT Condensed Light" charset="0"/>
              <a:ea typeface="Abadi MT Condensed Light" charset="0"/>
              <a:cs typeface="Abadi MT Condensed Light" charset="0"/>
            </a:endParaRP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Meeting ID: 897 6517 3924</a:t>
            </a:r>
          </a:p>
          <a:p>
            <a:pPr>
              <a:lnSpc>
                <a:spcPct val="200000"/>
              </a:lnSpc>
            </a:pPr>
            <a:r>
              <a:rPr lang="en-US" sz="16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Passcode: </a:t>
            </a:r>
            <a:r>
              <a:rPr lang="is-IS" sz="1600" dirty="0" smtClean="0">
                <a:latin typeface="Abadi MT Condensed Light" charset="0"/>
                <a:ea typeface="Abadi MT Condensed Light" charset="0"/>
                <a:cs typeface="Abadi MT Condensed Light" charset="0"/>
              </a:rPr>
              <a:t>474642</a:t>
            </a:r>
            <a:endParaRPr lang="en-US" sz="1600" dirty="0"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54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101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Abadi MT Condensed Light</vt:lpstr>
      <vt:lpstr>AGCanYouNotBold</vt:lpstr>
      <vt:lpstr>Calibri</vt:lpstr>
      <vt:lpstr>Calibri Light</vt:lpstr>
      <vt:lpstr>KG Be Still And Know</vt:lpstr>
      <vt:lpstr>Shink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 Rachael</dc:creator>
  <cp:lastModifiedBy>Bulla Rachael</cp:lastModifiedBy>
  <cp:revision>3</cp:revision>
  <dcterms:created xsi:type="dcterms:W3CDTF">2021-04-12T14:26:09Z</dcterms:created>
  <dcterms:modified xsi:type="dcterms:W3CDTF">2021-04-12T15:51:11Z</dcterms:modified>
</cp:coreProperties>
</file>