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3"/>
    <p:restoredTop sz="95952"/>
  </p:normalViewPr>
  <p:slideViewPr>
    <p:cSldViewPr snapToGrid="0" snapToObjects="1">
      <p:cViewPr>
        <p:scale>
          <a:sx n="140" d="100"/>
          <a:sy n="140" d="100"/>
        </p:scale>
        <p:origin x="1424" y="-3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B19-E8E3-274B-A290-5848ADE6A913}" type="datetimeFigureOut">
              <a:rPr lang="en-US" smtClean="0"/>
              <a:t>6/7/21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8332-B09A-E447-81A9-AE13A29316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B19-E8E3-274B-A290-5848ADE6A913}" type="datetimeFigureOut">
              <a:rPr lang="en-US" smtClean="0"/>
              <a:t>6/7/21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8332-B09A-E447-81A9-AE13A29316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B19-E8E3-274B-A290-5848ADE6A913}" type="datetimeFigureOut">
              <a:rPr lang="en-US" smtClean="0"/>
              <a:t>6/7/21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8332-B09A-E447-81A9-AE13A29316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B19-E8E3-274B-A290-5848ADE6A913}" type="datetimeFigureOut">
              <a:rPr lang="en-US" smtClean="0"/>
              <a:t>6/7/21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8332-B09A-E447-81A9-AE13A29316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B19-E8E3-274B-A290-5848ADE6A913}" type="datetimeFigureOut">
              <a:rPr lang="en-US" smtClean="0"/>
              <a:t>6/7/21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8332-B09A-E447-81A9-AE13A29316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B19-E8E3-274B-A290-5848ADE6A913}" type="datetimeFigureOut">
              <a:rPr lang="en-US" smtClean="0"/>
              <a:t>6/7/21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8332-B09A-E447-81A9-AE13A29316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B19-E8E3-274B-A290-5848ADE6A913}" type="datetimeFigureOut">
              <a:rPr lang="en-US" smtClean="0"/>
              <a:t>6/7/21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8332-B09A-E447-81A9-AE13A29316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B19-E8E3-274B-A290-5848ADE6A913}" type="datetimeFigureOut">
              <a:rPr lang="en-US" smtClean="0"/>
              <a:t>6/7/21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8332-B09A-E447-81A9-AE13A29316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B19-E8E3-274B-A290-5848ADE6A913}" type="datetimeFigureOut">
              <a:rPr lang="en-US" smtClean="0"/>
              <a:t>6/7/21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8332-B09A-E447-81A9-AE13A29316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B19-E8E3-274B-A290-5848ADE6A913}" type="datetimeFigureOut">
              <a:rPr lang="en-US" smtClean="0"/>
              <a:t>6/7/21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8332-B09A-E447-81A9-AE13A29316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B19-E8E3-274B-A290-5848ADE6A913}" type="datetimeFigureOut">
              <a:rPr lang="en-US" smtClean="0"/>
              <a:t>6/7/21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8332-B09A-E447-81A9-AE13A29316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00B19-E8E3-274B-A290-5848ADE6A913}" type="datetimeFigureOut">
              <a:rPr lang="en-US" smtClean="0"/>
              <a:t>6/7/21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C8332-B09A-E447-81A9-AE13A2931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0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pfacharter@gmail.com" TargetMode="External"/><Relationship Id="rId4" Type="http://schemas.openxmlformats.org/officeDocument/2006/relationships/hyperlink" Target="https://us02web.zoom.us/j/89765173924?pwd=aWk3akZwekczdDBHQlZRVXltMWJQdz09" TargetMode="Externa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6908" y="287858"/>
            <a:ext cx="5432827" cy="9313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4359" y="1219201"/>
            <a:ext cx="625792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Shink" charset="0"/>
                <a:ea typeface="Shink" charset="0"/>
                <a:cs typeface="Shink" charset="0"/>
              </a:rPr>
              <a:t>Family Association</a:t>
            </a:r>
            <a:r>
              <a:rPr lang="en-US" sz="5400" dirty="0">
                <a:solidFill>
                  <a:srgbClr val="FF0000"/>
                </a:solidFill>
                <a:latin typeface="Shink" charset="0"/>
                <a:ea typeface="Shink" charset="0"/>
                <a:cs typeface="Shink" charset="0"/>
              </a:rPr>
              <a:t/>
            </a:r>
            <a:br>
              <a:rPr lang="en-US" sz="5400" dirty="0">
                <a:solidFill>
                  <a:srgbClr val="FF0000"/>
                </a:solidFill>
                <a:latin typeface="Shink" charset="0"/>
                <a:ea typeface="Shink" charset="0"/>
                <a:cs typeface="Shink" charset="0"/>
              </a:rPr>
            </a:br>
            <a:r>
              <a:rPr lang="en-US" dirty="0"/>
              <a:t>Azalia Volpe - President</a:t>
            </a:r>
            <a:br>
              <a:rPr lang="en-US" dirty="0"/>
            </a:br>
            <a:r>
              <a:rPr lang="en-US" dirty="0"/>
              <a:t>Deirdre Medina - Vice President</a:t>
            </a:r>
            <a:br>
              <a:rPr lang="en-US" dirty="0"/>
            </a:br>
            <a:r>
              <a:rPr lang="en-US" dirty="0"/>
              <a:t>Amber </a:t>
            </a:r>
            <a:r>
              <a:rPr lang="en-US" dirty="0" err="1"/>
              <a:t>Zick</a:t>
            </a:r>
            <a:r>
              <a:rPr lang="en-US" dirty="0"/>
              <a:t> - Treasurer</a:t>
            </a:r>
            <a:br>
              <a:rPr lang="en-US" dirty="0"/>
            </a:br>
            <a:r>
              <a:rPr lang="en-US" dirty="0"/>
              <a:t>Rachael Bulla - Secretary</a:t>
            </a:r>
            <a:br>
              <a:rPr lang="en-US" dirty="0"/>
            </a:br>
            <a:r>
              <a:rPr lang="en-US" u="sng" dirty="0">
                <a:hlinkClick r:id="rId3"/>
              </a:rPr>
              <a:t>bpfacharter@gmail.com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2885" y="3192562"/>
            <a:ext cx="734377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KG Be Still And Know" charset="0"/>
                <a:ea typeface="KG Be Still And Know" charset="0"/>
                <a:cs typeface="KG Be Still And Know" charset="0"/>
              </a:rPr>
              <a:t>June 7, 2021</a:t>
            </a:r>
            <a:endParaRPr lang="en-US" sz="1600" dirty="0">
              <a:latin typeface="KG Be Still And Know" charset="0"/>
              <a:ea typeface="KG Be Still And Know" charset="0"/>
              <a:cs typeface="KG Be Still And Know" charset="0"/>
            </a:endParaRPr>
          </a:p>
          <a:p>
            <a:pPr algn="ctr"/>
            <a:r>
              <a:rPr lang="en-US" sz="1600" dirty="0">
                <a:latin typeface="KG Be Still And Know" charset="0"/>
                <a:ea typeface="KG Be Still And Know" charset="0"/>
                <a:cs typeface="KG Be Still And Know" charset="0"/>
              </a:rPr>
              <a:t>Agenda</a:t>
            </a:r>
          </a:p>
          <a:p>
            <a:pPr marL="342898" indent="-342898">
              <a:lnSpc>
                <a:spcPct val="200000"/>
              </a:lnSpc>
              <a:buFont typeface="Arial" charset="0"/>
              <a:buChar char="•"/>
            </a:pPr>
            <a:r>
              <a:rPr lang="en-US" sz="1200" dirty="0" smtClean="0">
                <a:latin typeface="AGCanYouNotBold" charset="0"/>
                <a:ea typeface="AGCanYouNotBold" charset="0"/>
                <a:cs typeface="AGCanYouNotBold" charset="0"/>
              </a:rPr>
              <a:t>Introduction-	</a:t>
            </a:r>
          </a:p>
          <a:p>
            <a:pPr marL="800098" lvl="1" indent="-342898">
              <a:lnSpc>
                <a:spcPct val="200000"/>
              </a:lnSpc>
              <a:buFont typeface="Arial" charset="0"/>
              <a:buChar char="•"/>
            </a:pPr>
            <a:r>
              <a:rPr lang="en-US" sz="1200" dirty="0" smtClean="0">
                <a:latin typeface="AGCanYouNotBold" charset="0"/>
                <a:ea typeface="AGCanYouNotBold" charset="0"/>
                <a:cs typeface="AGCanYouNotBold" charset="0"/>
              </a:rPr>
              <a:t>Thank you for our 1</a:t>
            </a:r>
            <a:r>
              <a:rPr lang="en-US" sz="1200" baseline="30000" dirty="0" smtClean="0">
                <a:latin typeface="AGCanYouNotBold" charset="0"/>
                <a:ea typeface="AGCanYouNotBold" charset="0"/>
                <a:cs typeface="AGCanYouNotBold" charset="0"/>
              </a:rPr>
              <a:t>st</a:t>
            </a:r>
            <a:r>
              <a:rPr lang="en-US" sz="1200" dirty="0" smtClean="0">
                <a:latin typeface="AGCanYouNotBold" charset="0"/>
                <a:ea typeface="AGCanYouNotBold" charset="0"/>
                <a:cs typeface="AGCanYouNotBold" charset="0"/>
              </a:rPr>
              <a:t> Annual Bridge Prep Family Day</a:t>
            </a:r>
          </a:p>
          <a:p>
            <a:pPr marL="800098" lvl="1" indent="-342898">
              <a:lnSpc>
                <a:spcPct val="200000"/>
              </a:lnSpc>
              <a:buFont typeface="Arial" charset="0"/>
              <a:buChar char="•"/>
            </a:pPr>
            <a:r>
              <a:rPr lang="en-US" sz="1200" dirty="0" smtClean="0">
                <a:latin typeface="AGCanYouNotBold" charset="0"/>
                <a:ea typeface="AGCanYouNotBold" charset="0"/>
                <a:cs typeface="AGCanYouNotBold" charset="0"/>
              </a:rPr>
              <a:t>Plant Sale and O’ Neill’s </a:t>
            </a:r>
          </a:p>
          <a:p>
            <a:pPr marL="342898" indent="-342898">
              <a:lnSpc>
                <a:spcPct val="200000"/>
              </a:lnSpc>
              <a:buFont typeface="Arial" charset="0"/>
              <a:buChar char="•"/>
            </a:pPr>
            <a:r>
              <a:rPr lang="en-US" sz="1200" dirty="0" smtClean="0">
                <a:latin typeface="AGCanYouNotBold" charset="0"/>
                <a:ea typeface="AGCanYouNotBold" charset="0"/>
                <a:cs typeface="AGCanYouNotBold" charset="0"/>
              </a:rPr>
              <a:t>May </a:t>
            </a:r>
            <a:r>
              <a:rPr lang="en-US" sz="1200" dirty="0">
                <a:latin typeface="AGCanYouNotBold" charset="0"/>
                <a:ea typeface="AGCanYouNotBold" charset="0"/>
                <a:cs typeface="AGCanYouNotBold" charset="0"/>
              </a:rPr>
              <a:t>Minutes</a:t>
            </a:r>
          </a:p>
          <a:p>
            <a:pPr marL="342898" indent="-342898">
              <a:lnSpc>
                <a:spcPct val="200000"/>
              </a:lnSpc>
              <a:buFont typeface="Arial" charset="0"/>
              <a:buChar char="•"/>
            </a:pPr>
            <a:r>
              <a:rPr lang="en-US" sz="1200" dirty="0" smtClean="0">
                <a:latin typeface="AGCanYouNotBold" charset="0"/>
                <a:ea typeface="AGCanYouNotBold" charset="0"/>
                <a:cs typeface="AGCanYouNotBold" charset="0"/>
              </a:rPr>
              <a:t>May Finances</a:t>
            </a:r>
          </a:p>
          <a:p>
            <a:pPr marL="342898" indent="-342898">
              <a:lnSpc>
                <a:spcPct val="200000"/>
              </a:lnSpc>
              <a:buFont typeface="Arial" charset="0"/>
              <a:buChar char="•"/>
            </a:pPr>
            <a:r>
              <a:rPr lang="en-US" sz="1200" dirty="0" smtClean="0">
                <a:latin typeface="AGCanYouNotBold" charset="0"/>
                <a:ea typeface="AGCanYouNotBold" charset="0"/>
                <a:cs typeface="AGCanYouNotBold" charset="0"/>
              </a:rPr>
              <a:t>Mr. </a:t>
            </a:r>
            <a:r>
              <a:rPr lang="en-US" sz="1200" smtClean="0">
                <a:latin typeface="AGCanYouNotBold" charset="0"/>
                <a:ea typeface="AGCanYouNotBold" charset="0"/>
                <a:cs typeface="AGCanYouNotBold" charset="0"/>
              </a:rPr>
              <a:t>Tim Castanza</a:t>
            </a:r>
            <a:r>
              <a:rPr lang="en-US" sz="1200" dirty="0" smtClean="0">
                <a:latin typeface="AGCanYouNotBold" charset="0"/>
                <a:ea typeface="AGCanYouNotBold" charset="0"/>
                <a:cs typeface="AGCanYouNotBold" charset="0"/>
              </a:rPr>
              <a:t> - Executive Director</a:t>
            </a:r>
            <a:endParaRPr lang="en-US" sz="1200" dirty="0">
              <a:latin typeface="AGCanYouNotBold" charset="0"/>
              <a:ea typeface="AGCanYouNotBold" charset="0"/>
              <a:cs typeface="AGCanYouNotBold" charset="0"/>
            </a:endParaRPr>
          </a:p>
          <a:p>
            <a:pPr marL="342898" indent="-342898">
              <a:lnSpc>
                <a:spcPct val="200000"/>
              </a:lnSpc>
              <a:buFont typeface="Arial" charset="0"/>
              <a:buChar char="•"/>
            </a:pPr>
            <a:r>
              <a:rPr lang="en-US" sz="1200" dirty="0" smtClean="0">
                <a:latin typeface="AGCanYouNotBold" charset="0"/>
                <a:ea typeface="AGCanYouNotBold" charset="0"/>
                <a:cs typeface="AGCanYouNotBold" charset="0"/>
              </a:rPr>
              <a:t>Mr. John Lee- Director of Teaching </a:t>
            </a:r>
            <a:r>
              <a:rPr lang="en-US" sz="1200" dirty="0">
                <a:latin typeface="AGCanYouNotBold" charset="0"/>
                <a:ea typeface="AGCanYouNotBold" charset="0"/>
                <a:cs typeface="AGCanYouNotBold" charset="0"/>
              </a:rPr>
              <a:t>a</a:t>
            </a:r>
            <a:r>
              <a:rPr lang="en-US" sz="1200" dirty="0" smtClean="0">
                <a:latin typeface="AGCanYouNotBold" charset="0"/>
                <a:ea typeface="AGCanYouNotBold" charset="0"/>
                <a:cs typeface="AGCanYouNotBold" charset="0"/>
              </a:rPr>
              <a:t>nd Learning</a:t>
            </a:r>
          </a:p>
          <a:p>
            <a:pPr marL="342898" indent="-342898">
              <a:lnSpc>
                <a:spcPct val="200000"/>
              </a:lnSpc>
              <a:buFont typeface="Arial" charset="0"/>
              <a:buChar char="•"/>
            </a:pPr>
            <a:r>
              <a:rPr lang="en-US" sz="1200" dirty="0" smtClean="0">
                <a:latin typeface="AGCanYouNotBold" charset="0"/>
                <a:ea typeface="AGCanYouNotBold" charset="0"/>
                <a:cs typeface="AGCanYouNotBold" charset="0"/>
              </a:rPr>
              <a:t>Introduction of our Focus on Parents:</a:t>
            </a:r>
          </a:p>
          <a:p>
            <a:pPr marL="800098" lvl="1" indent="-342898">
              <a:lnSpc>
                <a:spcPct val="200000"/>
              </a:lnSpc>
              <a:buFont typeface="Arial" charset="0"/>
              <a:buChar char="•"/>
            </a:pPr>
            <a:r>
              <a:rPr lang="en-US" sz="1200" dirty="0" smtClean="0">
                <a:latin typeface="AGCanYouNotBold" charset="0"/>
                <a:ea typeface="AGCanYouNotBold" charset="0"/>
                <a:cs typeface="AGCanYouNotBold" charset="0"/>
              </a:rPr>
              <a:t>Rosetta Murphy.  Ms. Murphy will talk about children’s mental health and how to get assistance over the summer if needed</a:t>
            </a:r>
          </a:p>
          <a:p>
            <a:pPr lvl="1">
              <a:lnSpc>
                <a:spcPct val="200000"/>
              </a:lnSpc>
            </a:pPr>
            <a:endParaRPr lang="en-US" sz="1200" dirty="0" smtClean="0">
              <a:latin typeface="AGCanYouNotBold" charset="0"/>
              <a:ea typeface="AGCanYouNotBold" charset="0"/>
              <a:cs typeface="AGCanYouNotBold" charset="0"/>
            </a:endParaRPr>
          </a:p>
          <a:p>
            <a:pPr lvl="1">
              <a:lnSpc>
                <a:spcPct val="200000"/>
              </a:lnSpc>
            </a:pPr>
            <a:r>
              <a:rPr lang="en-US" sz="1200" dirty="0" smtClean="0">
                <a:latin typeface="AGCanYouNotBold" charset="0"/>
                <a:ea typeface="AGCanYouNotBold" charset="0"/>
                <a:cs typeface="AGCanYouNotBold" charset="0"/>
              </a:rPr>
              <a:t>Closing Remarks</a:t>
            </a:r>
          </a:p>
          <a:p>
            <a:pPr>
              <a:lnSpc>
                <a:spcPct val="200000"/>
              </a:lnSpc>
            </a:pPr>
            <a:r>
              <a:rPr lang="en-US" sz="1600" dirty="0" smtClean="0">
                <a:latin typeface="Abadi MT Condensed Light" charset="0"/>
                <a:ea typeface="Abadi MT Condensed Light" charset="0"/>
                <a:cs typeface="Abadi MT Condensed Light" charset="0"/>
                <a:hlinkClick r:id="rId4"/>
              </a:rPr>
              <a:t>https</a:t>
            </a:r>
            <a:r>
              <a:rPr lang="en-US" sz="1600" dirty="0">
                <a:latin typeface="Abadi MT Condensed Light" charset="0"/>
                <a:ea typeface="Abadi MT Condensed Light" charset="0"/>
                <a:cs typeface="Abadi MT Condensed Light" charset="0"/>
                <a:hlinkClick r:id="rId4"/>
              </a:rPr>
              <a:t>://us02web.zoom.us/j/89765173924?pwd=aWk3akZwekczdDBHQlZRVXltMWJQdz09</a:t>
            </a:r>
            <a:endParaRPr lang="en-US" sz="1600" dirty="0">
              <a:latin typeface="Abadi MT Condensed Light" charset="0"/>
              <a:ea typeface="Abadi MT Condensed Light" charset="0"/>
              <a:cs typeface="Abadi MT Condensed Light" charset="0"/>
            </a:endParaRPr>
          </a:p>
          <a:p>
            <a:pPr>
              <a:lnSpc>
                <a:spcPct val="200000"/>
              </a:lnSpc>
            </a:pPr>
            <a:r>
              <a:rPr lang="en-US" sz="1600" dirty="0">
                <a:latin typeface="Abadi MT Condensed Light" charset="0"/>
                <a:ea typeface="Abadi MT Condensed Light" charset="0"/>
                <a:cs typeface="Abadi MT Condensed Light" charset="0"/>
              </a:rPr>
              <a:t>Meeting ID: 897 6517 3924</a:t>
            </a:r>
          </a:p>
          <a:p>
            <a:pPr>
              <a:lnSpc>
                <a:spcPct val="200000"/>
              </a:lnSpc>
            </a:pPr>
            <a:r>
              <a:rPr lang="en-US" sz="1600" dirty="0">
                <a:latin typeface="Abadi MT Condensed Light" charset="0"/>
                <a:ea typeface="Abadi MT Condensed Light" charset="0"/>
                <a:cs typeface="Abadi MT Condensed Light" charset="0"/>
              </a:rPr>
              <a:t>Passcode: </a:t>
            </a:r>
            <a:r>
              <a:rPr lang="is-IS" sz="1600" dirty="0">
                <a:latin typeface="Abadi MT Condensed Light" charset="0"/>
                <a:ea typeface="Abadi MT Condensed Light" charset="0"/>
                <a:cs typeface="Abadi MT Condensed Light" charset="0"/>
              </a:rPr>
              <a:t>474642</a:t>
            </a:r>
            <a:endParaRPr lang="en-US" sz="1600" dirty="0"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7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8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Abadi MT Condensed Light</vt:lpstr>
      <vt:lpstr>AGCanYouNotBold</vt:lpstr>
      <vt:lpstr>Calibri</vt:lpstr>
      <vt:lpstr>Calibri Light</vt:lpstr>
      <vt:lpstr>KG Be Still And Know</vt:lpstr>
      <vt:lpstr>Shink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Bulla Rachael</dc:creator>
  <cp:lastModifiedBy>Bulla Rachael</cp:lastModifiedBy>
  <cp:revision>2</cp:revision>
  <dcterms:created xsi:type="dcterms:W3CDTF">2021-06-07T21:46:53Z</dcterms:created>
  <dcterms:modified xsi:type="dcterms:W3CDTF">2021-06-07T21:57:54Z</dcterms:modified>
</cp:coreProperties>
</file>