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0" r:id="rId2"/>
    <p:sldId id="258" r:id="rId3"/>
    <p:sldId id="267" r:id="rId4"/>
    <p:sldId id="271" r:id="rId5"/>
    <p:sldId id="273" r:id="rId6"/>
    <p:sldId id="27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6081" autoAdjust="0"/>
  </p:normalViewPr>
  <p:slideViewPr>
    <p:cSldViewPr>
      <p:cViewPr varScale="1">
        <p:scale>
          <a:sx n="102" d="100"/>
          <a:sy n="102" d="100"/>
        </p:scale>
        <p:origin x="6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263E1-2894-4A86-945A-A7CF172DD63C}" type="datetimeFigureOut">
              <a:rPr lang="en-US" smtClean="0"/>
              <a:t>11/2/2024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2597A-B460-4F40-98AA-3643D3733104}" type="slidenum">
              <a:rPr lang="en-US" smtClean="0"/>
              <a:t>‹#›</a:t>
            </a:fld>
            <a:endParaRPr lang="en-US"/>
          </a:p>
        </p:txBody>
      </p:sp>
    </p:spTree>
    <p:extLst>
      <p:ext uri="{BB962C8B-B14F-4D97-AF65-F5344CB8AC3E}">
        <p14:creationId xmlns:p14="http://schemas.microsoft.com/office/powerpoint/2010/main" val="127291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the chrome adapter into Channel 1 Input. Install the coax cable by inserting and twisting to lock connection into the Output 50 ohms plugin on the frequency generator and into the end of the chrome adapter. Put the green ground wire from the capacitor cabinet under the third screw down which a symbol like a pitchfork.</a:t>
            </a:r>
          </a:p>
        </p:txBody>
      </p:sp>
      <p:sp>
        <p:nvSpPr>
          <p:cNvPr id="4" name="Slide Number Placeholder 3"/>
          <p:cNvSpPr>
            <a:spLocks noGrp="1"/>
          </p:cNvSpPr>
          <p:nvPr>
            <p:ph type="sldNum" sz="quarter" idx="5"/>
          </p:nvPr>
        </p:nvSpPr>
        <p:spPr/>
        <p:txBody>
          <a:bodyPr/>
          <a:lstStyle/>
          <a:p>
            <a:fld id="{7FF2597A-B460-4F40-98AA-3643D3733104}" type="slidenum">
              <a:rPr lang="en-US" smtClean="0"/>
              <a:t>4</a:t>
            </a:fld>
            <a:endParaRPr lang="en-US"/>
          </a:p>
        </p:txBody>
      </p:sp>
    </p:spTree>
    <p:extLst>
      <p:ext uri="{BB962C8B-B14F-4D97-AF65-F5344CB8AC3E}">
        <p14:creationId xmlns:p14="http://schemas.microsoft.com/office/powerpoint/2010/main" val="20831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3C9CE5-3F5D-472F-A79F-E669DF865365}"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24F4-0B6E-43EA-90B6-10ECE2738076}" type="slidenum">
              <a:rPr lang="en-US" smtClean="0"/>
              <a:t>‹#›</a:t>
            </a:fld>
            <a:endParaRPr lang="en-US"/>
          </a:p>
        </p:txBody>
      </p:sp>
    </p:spTree>
    <p:extLst>
      <p:ext uri="{BB962C8B-B14F-4D97-AF65-F5344CB8AC3E}">
        <p14:creationId xmlns:p14="http://schemas.microsoft.com/office/powerpoint/2010/main" val="100642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C9CE5-3F5D-472F-A79F-E669DF865365}"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24F4-0B6E-43EA-90B6-10ECE2738076}" type="slidenum">
              <a:rPr lang="en-US" smtClean="0"/>
              <a:t>‹#›</a:t>
            </a:fld>
            <a:endParaRPr lang="en-US"/>
          </a:p>
        </p:txBody>
      </p:sp>
    </p:spTree>
    <p:extLst>
      <p:ext uri="{BB962C8B-B14F-4D97-AF65-F5344CB8AC3E}">
        <p14:creationId xmlns:p14="http://schemas.microsoft.com/office/powerpoint/2010/main" val="135082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C9CE5-3F5D-472F-A79F-E669DF865365}"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24F4-0B6E-43EA-90B6-10ECE2738076}" type="slidenum">
              <a:rPr lang="en-US" smtClean="0"/>
              <a:t>‹#›</a:t>
            </a:fld>
            <a:endParaRPr lang="en-US"/>
          </a:p>
        </p:txBody>
      </p:sp>
    </p:spTree>
    <p:extLst>
      <p:ext uri="{BB962C8B-B14F-4D97-AF65-F5344CB8AC3E}">
        <p14:creationId xmlns:p14="http://schemas.microsoft.com/office/powerpoint/2010/main" val="94993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C9CE5-3F5D-472F-A79F-E669DF865365}"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24F4-0B6E-43EA-90B6-10ECE2738076}" type="slidenum">
              <a:rPr lang="en-US" smtClean="0"/>
              <a:t>‹#›</a:t>
            </a:fld>
            <a:endParaRPr lang="en-US"/>
          </a:p>
        </p:txBody>
      </p:sp>
    </p:spTree>
    <p:extLst>
      <p:ext uri="{BB962C8B-B14F-4D97-AF65-F5344CB8AC3E}">
        <p14:creationId xmlns:p14="http://schemas.microsoft.com/office/powerpoint/2010/main" val="330084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3C9CE5-3F5D-472F-A79F-E669DF865365}"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24F4-0B6E-43EA-90B6-10ECE2738076}" type="slidenum">
              <a:rPr lang="en-US" smtClean="0"/>
              <a:t>‹#›</a:t>
            </a:fld>
            <a:endParaRPr lang="en-US"/>
          </a:p>
        </p:txBody>
      </p:sp>
    </p:spTree>
    <p:extLst>
      <p:ext uri="{BB962C8B-B14F-4D97-AF65-F5344CB8AC3E}">
        <p14:creationId xmlns:p14="http://schemas.microsoft.com/office/powerpoint/2010/main" val="83384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3C9CE5-3F5D-472F-A79F-E669DF865365}"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224F4-0B6E-43EA-90B6-10ECE2738076}" type="slidenum">
              <a:rPr lang="en-US" smtClean="0"/>
              <a:t>‹#›</a:t>
            </a:fld>
            <a:endParaRPr lang="en-US"/>
          </a:p>
        </p:txBody>
      </p:sp>
    </p:spTree>
    <p:extLst>
      <p:ext uri="{BB962C8B-B14F-4D97-AF65-F5344CB8AC3E}">
        <p14:creationId xmlns:p14="http://schemas.microsoft.com/office/powerpoint/2010/main" val="104989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3C9CE5-3F5D-472F-A79F-E669DF865365}"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224F4-0B6E-43EA-90B6-10ECE2738076}" type="slidenum">
              <a:rPr lang="en-US" smtClean="0"/>
              <a:t>‹#›</a:t>
            </a:fld>
            <a:endParaRPr lang="en-US"/>
          </a:p>
        </p:txBody>
      </p:sp>
    </p:spTree>
    <p:extLst>
      <p:ext uri="{BB962C8B-B14F-4D97-AF65-F5344CB8AC3E}">
        <p14:creationId xmlns:p14="http://schemas.microsoft.com/office/powerpoint/2010/main" val="213879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3C9CE5-3F5D-472F-A79F-E669DF865365}"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224F4-0B6E-43EA-90B6-10ECE2738076}" type="slidenum">
              <a:rPr lang="en-US" smtClean="0"/>
              <a:t>‹#›</a:t>
            </a:fld>
            <a:endParaRPr lang="en-US"/>
          </a:p>
        </p:txBody>
      </p:sp>
    </p:spTree>
    <p:extLst>
      <p:ext uri="{BB962C8B-B14F-4D97-AF65-F5344CB8AC3E}">
        <p14:creationId xmlns:p14="http://schemas.microsoft.com/office/powerpoint/2010/main" val="57263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C9CE5-3F5D-472F-A79F-E669DF865365}"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224F4-0B6E-43EA-90B6-10ECE2738076}" type="slidenum">
              <a:rPr lang="en-US" smtClean="0"/>
              <a:t>‹#›</a:t>
            </a:fld>
            <a:endParaRPr lang="en-US"/>
          </a:p>
        </p:txBody>
      </p:sp>
    </p:spTree>
    <p:extLst>
      <p:ext uri="{BB962C8B-B14F-4D97-AF65-F5344CB8AC3E}">
        <p14:creationId xmlns:p14="http://schemas.microsoft.com/office/powerpoint/2010/main" val="168821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3C9CE5-3F5D-472F-A79F-E669DF865365}"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224F4-0B6E-43EA-90B6-10ECE2738076}" type="slidenum">
              <a:rPr lang="en-US" smtClean="0"/>
              <a:t>‹#›</a:t>
            </a:fld>
            <a:endParaRPr lang="en-US"/>
          </a:p>
        </p:txBody>
      </p:sp>
    </p:spTree>
    <p:extLst>
      <p:ext uri="{BB962C8B-B14F-4D97-AF65-F5344CB8AC3E}">
        <p14:creationId xmlns:p14="http://schemas.microsoft.com/office/powerpoint/2010/main" val="94563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3C9CE5-3F5D-472F-A79F-E669DF865365}"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224F4-0B6E-43EA-90B6-10ECE2738076}" type="slidenum">
              <a:rPr lang="en-US" smtClean="0"/>
              <a:t>‹#›</a:t>
            </a:fld>
            <a:endParaRPr lang="en-US"/>
          </a:p>
        </p:txBody>
      </p:sp>
    </p:spTree>
    <p:extLst>
      <p:ext uri="{BB962C8B-B14F-4D97-AF65-F5344CB8AC3E}">
        <p14:creationId xmlns:p14="http://schemas.microsoft.com/office/powerpoint/2010/main" val="61594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C9CE5-3F5D-472F-A79F-E669DF865365}" type="datetimeFigureOut">
              <a:rPr lang="en-US" smtClean="0"/>
              <a:t>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224F4-0B6E-43EA-90B6-10ECE2738076}" type="slidenum">
              <a:rPr lang="en-US" smtClean="0"/>
              <a:t>‹#›</a:t>
            </a:fld>
            <a:endParaRPr lang="en-US"/>
          </a:p>
        </p:txBody>
      </p:sp>
    </p:spTree>
    <p:extLst>
      <p:ext uri="{BB962C8B-B14F-4D97-AF65-F5344CB8AC3E}">
        <p14:creationId xmlns:p14="http://schemas.microsoft.com/office/powerpoint/2010/main" val="399034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992326-8889-292D-4E39-B77F7484B1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695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1400" dirty="0">
                <a:latin typeface="+mn-lt"/>
              </a:rPr>
              <a:t>To install the four wires from the back of the capacitor cabinet, loosen the four knobs. </a:t>
            </a:r>
            <a:r>
              <a:rPr lang="en-US" sz="1400" b="1" i="1" dirty="0">
                <a:latin typeface="+mn-lt"/>
              </a:rPr>
              <a:t>Insert each of the four wires from the side under the knobs</a:t>
            </a:r>
            <a:r>
              <a:rPr lang="en-US" sz="1400" dirty="0">
                <a:latin typeface="+mn-lt"/>
              </a:rPr>
              <a:t>. </a:t>
            </a:r>
            <a:r>
              <a:rPr lang="en-US" sz="1400" i="1" u="sng" dirty="0">
                <a:latin typeface="+mn-lt"/>
              </a:rPr>
              <a:t>Keep each wire in center under each knob</a:t>
            </a:r>
            <a:r>
              <a:rPr lang="en-US" sz="1400" i="1" dirty="0">
                <a:latin typeface="+mn-lt"/>
              </a:rPr>
              <a:t>, </a:t>
            </a:r>
            <a:r>
              <a:rPr lang="en-US" sz="1400" dirty="0">
                <a:latin typeface="+mn-lt"/>
              </a:rPr>
              <a:t>off to the side will allow for a poor connection. Insert the two black wires under the top and bottom knobs, and the two red wires under the center knobs, either red can go under either knob and either black can go under either black knob . Finger tighten securely, wiggle the wire as you tighten for more secure connection.</a:t>
            </a:r>
          </a:p>
        </p:txBody>
      </p:sp>
      <p:pic>
        <p:nvPicPr>
          <p:cNvPr id="9" name="Picture 8">
            <a:extLst>
              <a:ext uri="{FF2B5EF4-FFF2-40B4-BE49-F238E27FC236}">
                <a16:creationId xmlns:a16="http://schemas.microsoft.com/office/drawing/2014/main" id="{B031324C-9425-A636-9EC1-8F77EF96A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24000"/>
            <a:ext cx="8991600" cy="5231930"/>
          </a:xfrm>
          <a:prstGeom prst="rect">
            <a:avLst/>
          </a:prstGeom>
        </p:spPr>
      </p:pic>
    </p:spTree>
    <p:extLst>
      <p:ext uri="{BB962C8B-B14F-4D97-AF65-F5344CB8AC3E}">
        <p14:creationId xmlns:p14="http://schemas.microsoft.com/office/powerpoint/2010/main" val="59260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001" y="392668"/>
            <a:ext cx="8075993" cy="646331"/>
          </a:xfrm>
          <a:prstGeom prst="rect">
            <a:avLst/>
          </a:prstGeom>
          <a:noFill/>
        </p:spPr>
        <p:txBody>
          <a:bodyPr wrap="none" rtlCol="0">
            <a:spAutoFit/>
          </a:bodyPr>
          <a:lstStyle/>
          <a:p>
            <a:r>
              <a:rPr lang="en-US" b="1" dirty="0"/>
              <a:t>Note: move all MODE switches to the left </a:t>
            </a:r>
            <a:r>
              <a:rPr lang="en-US" b="1" u="sng" dirty="0"/>
              <a:t>except for 4 and 5</a:t>
            </a:r>
            <a:r>
              <a:rPr lang="en-US" b="1" dirty="0"/>
              <a:t> which are to the right!</a:t>
            </a:r>
          </a:p>
          <a:p>
            <a:r>
              <a:rPr lang="en-US" b="1" dirty="0"/>
              <a:t>Put green ground wire under the third screw down marked with </a:t>
            </a:r>
            <a:r>
              <a:rPr lang="en-US" b="1"/>
              <a:t>ground symbol.</a:t>
            </a:r>
            <a:endParaRPr lang="en-US" dirty="0"/>
          </a:p>
        </p:txBody>
      </p:sp>
      <p:pic>
        <p:nvPicPr>
          <p:cNvPr id="6" name="Picture 5">
            <a:extLst>
              <a:ext uri="{FF2B5EF4-FFF2-40B4-BE49-F238E27FC236}">
                <a16:creationId xmlns:a16="http://schemas.microsoft.com/office/drawing/2014/main" id="{6D2C2035-83AD-EEB2-2001-1E614A8EC3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35765"/>
            <a:ext cx="8839200" cy="6079787"/>
          </a:xfrm>
          <a:prstGeom prst="rect">
            <a:avLst/>
          </a:prstGeom>
        </p:spPr>
      </p:pic>
      <p:cxnSp>
        <p:nvCxnSpPr>
          <p:cNvPr id="5" name="Straight Arrow Connector 4"/>
          <p:cNvCxnSpPr>
            <a:cxnSpLocks/>
          </p:cNvCxnSpPr>
          <p:nvPr/>
        </p:nvCxnSpPr>
        <p:spPr>
          <a:xfrm>
            <a:off x="3307976" y="753035"/>
            <a:ext cx="1645024" cy="2904565"/>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62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DAF379-04A0-37CF-E214-E86F60263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8991600" cy="6553200"/>
          </a:xfrm>
          <a:prstGeom prst="rect">
            <a:avLst/>
          </a:prstGeom>
        </p:spPr>
      </p:pic>
    </p:spTree>
    <p:extLst>
      <p:ext uri="{BB962C8B-B14F-4D97-AF65-F5344CB8AC3E}">
        <p14:creationId xmlns:p14="http://schemas.microsoft.com/office/powerpoint/2010/main" val="201411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24968-9541-6F71-7FF2-489350FB6E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6934200"/>
          </a:xfrm>
          <a:prstGeom prst="rect">
            <a:avLst/>
          </a:prstGeom>
        </p:spPr>
      </p:pic>
      <p:sp>
        <p:nvSpPr>
          <p:cNvPr id="4" name="TextBox 3">
            <a:extLst>
              <a:ext uri="{FF2B5EF4-FFF2-40B4-BE49-F238E27FC236}">
                <a16:creationId xmlns:a16="http://schemas.microsoft.com/office/drawing/2014/main" id="{0927106A-7BD6-F715-5243-115A9217279F}"/>
              </a:ext>
            </a:extLst>
          </p:cNvPr>
          <p:cNvSpPr txBox="1"/>
          <p:nvPr/>
        </p:nvSpPr>
        <p:spPr>
          <a:xfrm>
            <a:off x="76200" y="152400"/>
            <a:ext cx="8991600" cy="461665"/>
          </a:xfrm>
          <a:prstGeom prst="rect">
            <a:avLst/>
          </a:prstGeom>
          <a:noFill/>
        </p:spPr>
        <p:txBody>
          <a:bodyPr wrap="square" rtlCol="0">
            <a:spAutoFit/>
          </a:bodyPr>
          <a:lstStyle/>
          <a:p>
            <a:r>
              <a:rPr lang="en-US" sz="2400" dirty="0">
                <a:solidFill>
                  <a:schemeClr val="bg1"/>
                </a:solidFill>
              </a:rPr>
              <a:t>Insert coax cable into chrome adapter then plug adapter into Ch1 Input</a:t>
            </a:r>
          </a:p>
        </p:txBody>
      </p:sp>
    </p:spTree>
    <p:extLst>
      <p:ext uri="{BB962C8B-B14F-4D97-AF65-F5344CB8AC3E}">
        <p14:creationId xmlns:p14="http://schemas.microsoft.com/office/powerpoint/2010/main" val="178526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EC192E-8F44-6C9D-EDF8-43099C03C2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43000"/>
            <a:ext cx="8839200" cy="5581228"/>
          </a:xfrm>
          <a:prstGeom prst="rect">
            <a:avLst/>
          </a:prstGeom>
        </p:spPr>
      </p:pic>
      <p:sp>
        <p:nvSpPr>
          <p:cNvPr id="6" name="TextBox 5">
            <a:extLst>
              <a:ext uri="{FF2B5EF4-FFF2-40B4-BE49-F238E27FC236}">
                <a16:creationId xmlns:a16="http://schemas.microsoft.com/office/drawing/2014/main" id="{5B5952DA-AAC6-3F24-3CB5-2E6DD763EFAE}"/>
              </a:ext>
            </a:extLst>
          </p:cNvPr>
          <p:cNvSpPr txBox="1"/>
          <p:nvPr/>
        </p:nvSpPr>
        <p:spPr>
          <a:xfrm>
            <a:off x="2286000" y="304800"/>
            <a:ext cx="4572000" cy="646331"/>
          </a:xfrm>
          <a:prstGeom prst="rect">
            <a:avLst/>
          </a:prstGeom>
          <a:noFill/>
        </p:spPr>
        <p:txBody>
          <a:bodyPr wrap="square">
            <a:spAutoFit/>
          </a:bodyPr>
          <a:lstStyle/>
          <a:p>
            <a:r>
              <a:rPr lang="en-US" sz="1800" dirty="0"/>
              <a:t>The speaker wire from the coil plugs into the right side of the Doug coil machine.</a:t>
            </a:r>
            <a:endParaRPr lang="en-US" dirty="0"/>
          </a:p>
        </p:txBody>
      </p:sp>
    </p:spTree>
    <p:extLst>
      <p:ext uri="{BB962C8B-B14F-4D97-AF65-F5344CB8AC3E}">
        <p14:creationId xmlns:p14="http://schemas.microsoft.com/office/powerpoint/2010/main" val="3639067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chemeClr val="accent2">
              <a:lumMod val="75000"/>
            </a:schemeClr>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229</Words>
  <Application>Microsoft Office PowerPoint</Application>
  <PresentationFormat>On-screen Show (4:3)</PresentationFormat>
  <Paragraphs>7</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To install the four wires from the back of the capacitor cabinet, loosen the four knobs. Insert each of the four wires from the side under the knobs. Keep each wire in center under each knob, off to the side will allow for a poor connection. Insert the two black wires under the top and bottom knobs, and the two red wires under the center knobs, either red can go under either knob and either black can go under either black knob . Finger tighten securely, wiggle the wire as you tighten for more secure connection.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Amplifier wiring</dc:title>
  <dc:creator>John HP</dc:creator>
  <cp:lastModifiedBy>John Montee</cp:lastModifiedBy>
  <cp:revision>39</cp:revision>
  <dcterms:created xsi:type="dcterms:W3CDTF">2014-04-13T16:09:56Z</dcterms:created>
  <dcterms:modified xsi:type="dcterms:W3CDTF">2024-11-02T18:47:31Z</dcterms:modified>
</cp:coreProperties>
</file>