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E4C15-10A5-9681-4427-189B262DE7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AF2133A-02B8-7DD8-D236-7574AA6D50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A701B3B-4CFF-6DB1-D9C2-FEB52C366EBE}"/>
              </a:ext>
            </a:extLst>
          </p:cNvPr>
          <p:cNvSpPr>
            <a:spLocks noGrp="1"/>
          </p:cNvSpPr>
          <p:nvPr>
            <p:ph type="dt" sz="half" idx="10"/>
          </p:nvPr>
        </p:nvSpPr>
        <p:spPr/>
        <p:txBody>
          <a:bodyPr/>
          <a:lstStyle/>
          <a:p>
            <a:fld id="{4AD52B27-AA86-4C9E-A042-EA1D1423D6DC}" type="datetimeFigureOut">
              <a:rPr lang="en-US" smtClean="0"/>
              <a:t>1/8/2023</a:t>
            </a:fld>
            <a:endParaRPr lang="en-US"/>
          </a:p>
        </p:txBody>
      </p:sp>
      <p:sp>
        <p:nvSpPr>
          <p:cNvPr id="5" name="Footer Placeholder 4">
            <a:extLst>
              <a:ext uri="{FF2B5EF4-FFF2-40B4-BE49-F238E27FC236}">
                <a16:creationId xmlns:a16="http://schemas.microsoft.com/office/drawing/2014/main" id="{03709531-4B1B-5F2F-309D-61651D3A29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8A3E17-9E9D-4997-CF96-B26C1038DBFD}"/>
              </a:ext>
            </a:extLst>
          </p:cNvPr>
          <p:cNvSpPr>
            <a:spLocks noGrp="1"/>
          </p:cNvSpPr>
          <p:nvPr>
            <p:ph type="sldNum" sz="quarter" idx="12"/>
          </p:nvPr>
        </p:nvSpPr>
        <p:spPr/>
        <p:txBody>
          <a:bodyPr/>
          <a:lstStyle/>
          <a:p>
            <a:fld id="{019AB2E5-930E-4FA9-9647-E81C75813556}" type="slidenum">
              <a:rPr lang="en-US" smtClean="0"/>
              <a:t>‹#›</a:t>
            </a:fld>
            <a:endParaRPr lang="en-US"/>
          </a:p>
        </p:txBody>
      </p:sp>
    </p:spTree>
    <p:extLst>
      <p:ext uri="{BB962C8B-B14F-4D97-AF65-F5344CB8AC3E}">
        <p14:creationId xmlns:p14="http://schemas.microsoft.com/office/powerpoint/2010/main" val="2984692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42791-F787-1C94-0558-CE4F85B2CD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220DE6-0AC0-E0FA-A416-D026B5CA39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74BD6B-4631-FE3A-4B1B-F264B1B249B6}"/>
              </a:ext>
            </a:extLst>
          </p:cNvPr>
          <p:cNvSpPr>
            <a:spLocks noGrp="1"/>
          </p:cNvSpPr>
          <p:nvPr>
            <p:ph type="dt" sz="half" idx="10"/>
          </p:nvPr>
        </p:nvSpPr>
        <p:spPr/>
        <p:txBody>
          <a:bodyPr/>
          <a:lstStyle/>
          <a:p>
            <a:fld id="{4AD52B27-AA86-4C9E-A042-EA1D1423D6DC}" type="datetimeFigureOut">
              <a:rPr lang="en-US" smtClean="0"/>
              <a:t>1/8/2023</a:t>
            </a:fld>
            <a:endParaRPr lang="en-US"/>
          </a:p>
        </p:txBody>
      </p:sp>
      <p:sp>
        <p:nvSpPr>
          <p:cNvPr id="5" name="Footer Placeholder 4">
            <a:extLst>
              <a:ext uri="{FF2B5EF4-FFF2-40B4-BE49-F238E27FC236}">
                <a16:creationId xmlns:a16="http://schemas.microsoft.com/office/drawing/2014/main" id="{351EB943-7071-FAE5-E585-804C8307D5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9E49D4-8FEB-5DA5-321C-0E038D1B41B6}"/>
              </a:ext>
            </a:extLst>
          </p:cNvPr>
          <p:cNvSpPr>
            <a:spLocks noGrp="1"/>
          </p:cNvSpPr>
          <p:nvPr>
            <p:ph type="sldNum" sz="quarter" idx="12"/>
          </p:nvPr>
        </p:nvSpPr>
        <p:spPr/>
        <p:txBody>
          <a:bodyPr/>
          <a:lstStyle/>
          <a:p>
            <a:fld id="{019AB2E5-930E-4FA9-9647-E81C75813556}" type="slidenum">
              <a:rPr lang="en-US" smtClean="0"/>
              <a:t>‹#›</a:t>
            </a:fld>
            <a:endParaRPr lang="en-US"/>
          </a:p>
        </p:txBody>
      </p:sp>
    </p:spTree>
    <p:extLst>
      <p:ext uri="{BB962C8B-B14F-4D97-AF65-F5344CB8AC3E}">
        <p14:creationId xmlns:p14="http://schemas.microsoft.com/office/powerpoint/2010/main" val="2873812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08F5E0-7149-C8CD-E7BA-8AF85001842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EA4BD9-D449-E06E-7316-2269694E6FF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59F9F3-1146-6FE8-E2D1-8357C6020C31}"/>
              </a:ext>
            </a:extLst>
          </p:cNvPr>
          <p:cNvSpPr>
            <a:spLocks noGrp="1"/>
          </p:cNvSpPr>
          <p:nvPr>
            <p:ph type="dt" sz="half" idx="10"/>
          </p:nvPr>
        </p:nvSpPr>
        <p:spPr/>
        <p:txBody>
          <a:bodyPr/>
          <a:lstStyle/>
          <a:p>
            <a:fld id="{4AD52B27-AA86-4C9E-A042-EA1D1423D6DC}" type="datetimeFigureOut">
              <a:rPr lang="en-US" smtClean="0"/>
              <a:t>1/8/2023</a:t>
            </a:fld>
            <a:endParaRPr lang="en-US"/>
          </a:p>
        </p:txBody>
      </p:sp>
      <p:sp>
        <p:nvSpPr>
          <p:cNvPr id="5" name="Footer Placeholder 4">
            <a:extLst>
              <a:ext uri="{FF2B5EF4-FFF2-40B4-BE49-F238E27FC236}">
                <a16:creationId xmlns:a16="http://schemas.microsoft.com/office/drawing/2014/main" id="{2480FD99-79F7-9F50-08B5-AB7D5E32B2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DA9ADA-B3F7-0BF2-C376-C34EF226C2D4}"/>
              </a:ext>
            </a:extLst>
          </p:cNvPr>
          <p:cNvSpPr>
            <a:spLocks noGrp="1"/>
          </p:cNvSpPr>
          <p:nvPr>
            <p:ph type="sldNum" sz="quarter" idx="12"/>
          </p:nvPr>
        </p:nvSpPr>
        <p:spPr/>
        <p:txBody>
          <a:bodyPr/>
          <a:lstStyle/>
          <a:p>
            <a:fld id="{019AB2E5-930E-4FA9-9647-E81C75813556}" type="slidenum">
              <a:rPr lang="en-US" smtClean="0"/>
              <a:t>‹#›</a:t>
            </a:fld>
            <a:endParaRPr lang="en-US"/>
          </a:p>
        </p:txBody>
      </p:sp>
    </p:spTree>
    <p:extLst>
      <p:ext uri="{BB962C8B-B14F-4D97-AF65-F5344CB8AC3E}">
        <p14:creationId xmlns:p14="http://schemas.microsoft.com/office/powerpoint/2010/main" val="1566471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38839-14E8-506A-B869-D73190087E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69FBED-E707-A281-B7E4-16A40741D0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526080-12B7-F012-4705-2D6116BB245F}"/>
              </a:ext>
            </a:extLst>
          </p:cNvPr>
          <p:cNvSpPr>
            <a:spLocks noGrp="1"/>
          </p:cNvSpPr>
          <p:nvPr>
            <p:ph type="dt" sz="half" idx="10"/>
          </p:nvPr>
        </p:nvSpPr>
        <p:spPr/>
        <p:txBody>
          <a:bodyPr/>
          <a:lstStyle/>
          <a:p>
            <a:fld id="{4AD52B27-AA86-4C9E-A042-EA1D1423D6DC}" type="datetimeFigureOut">
              <a:rPr lang="en-US" smtClean="0"/>
              <a:t>1/8/2023</a:t>
            </a:fld>
            <a:endParaRPr lang="en-US"/>
          </a:p>
        </p:txBody>
      </p:sp>
      <p:sp>
        <p:nvSpPr>
          <p:cNvPr id="5" name="Footer Placeholder 4">
            <a:extLst>
              <a:ext uri="{FF2B5EF4-FFF2-40B4-BE49-F238E27FC236}">
                <a16:creationId xmlns:a16="http://schemas.microsoft.com/office/drawing/2014/main" id="{A95EFCAA-D6F4-5F2B-29AF-1EFA01E174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35D090-9719-25DF-8604-21116AB1D666}"/>
              </a:ext>
            </a:extLst>
          </p:cNvPr>
          <p:cNvSpPr>
            <a:spLocks noGrp="1"/>
          </p:cNvSpPr>
          <p:nvPr>
            <p:ph type="sldNum" sz="quarter" idx="12"/>
          </p:nvPr>
        </p:nvSpPr>
        <p:spPr/>
        <p:txBody>
          <a:bodyPr/>
          <a:lstStyle/>
          <a:p>
            <a:fld id="{019AB2E5-930E-4FA9-9647-E81C75813556}" type="slidenum">
              <a:rPr lang="en-US" smtClean="0"/>
              <a:t>‹#›</a:t>
            </a:fld>
            <a:endParaRPr lang="en-US"/>
          </a:p>
        </p:txBody>
      </p:sp>
    </p:spTree>
    <p:extLst>
      <p:ext uri="{BB962C8B-B14F-4D97-AF65-F5344CB8AC3E}">
        <p14:creationId xmlns:p14="http://schemas.microsoft.com/office/powerpoint/2010/main" val="1542546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2A90E-BE13-802B-A301-47C852A4DC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C2A53E9-A0AB-F4BF-2F06-475248176F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FD9FEE-B278-BEF0-8100-7BC0FC42ABB9}"/>
              </a:ext>
            </a:extLst>
          </p:cNvPr>
          <p:cNvSpPr>
            <a:spLocks noGrp="1"/>
          </p:cNvSpPr>
          <p:nvPr>
            <p:ph type="dt" sz="half" idx="10"/>
          </p:nvPr>
        </p:nvSpPr>
        <p:spPr/>
        <p:txBody>
          <a:bodyPr/>
          <a:lstStyle/>
          <a:p>
            <a:fld id="{4AD52B27-AA86-4C9E-A042-EA1D1423D6DC}" type="datetimeFigureOut">
              <a:rPr lang="en-US" smtClean="0"/>
              <a:t>1/8/2023</a:t>
            </a:fld>
            <a:endParaRPr lang="en-US"/>
          </a:p>
        </p:txBody>
      </p:sp>
      <p:sp>
        <p:nvSpPr>
          <p:cNvPr id="5" name="Footer Placeholder 4">
            <a:extLst>
              <a:ext uri="{FF2B5EF4-FFF2-40B4-BE49-F238E27FC236}">
                <a16:creationId xmlns:a16="http://schemas.microsoft.com/office/drawing/2014/main" id="{0FC1B3BD-B0A4-DD75-0C8D-2DDD5CF8AF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4C041E-4B5E-F9AC-ECE1-E3441371C4E0}"/>
              </a:ext>
            </a:extLst>
          </p:cNvPr>
          <p:cNvSpPr>
            <a:spLocks noGrp="1"/>
          </p:cNvSpPr>
          <p:nvPr>
            <p:ph type="sldNum" sz="quarter" idx="12"/>
          </p:nvPr>
        </p:nvSpPr>
        <p:spPr/>
        <p:txBody>
          <a:bodyPr/>
          <a:lstStyle/>
          <a:p>
            <a:fld id="{019AB2E5-930E-4FA9-9647-E81C75813556}" type="slidenum">
              <a:rPr lang="en-US" smtClean="0"/>
              <a:t>‹#›</a:t>
            </a:fld>
            <a:endParaRPr lang="en-US"/>
          </a:p>
        </p:txBody>
      </p:sp>
    </p:spTree>
    <p:extLst>
      <p:ext uri="{BB962C8B-B14F-4D97-AF65-F5344CB8AC3E}">
        <p14:creationId xmlns:p14="http://schemas.microsoft.com/office/powerpoint/2010/main" val="17229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3A7A1-6C75-0BBA-BD0C-E1EBE8D2C5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0224BC-96A7-FF45-072E-5BC61B58B1E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8E2910F-6738-A000-6673-B34814A9896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7D4BD02-F934-FDC9-0097-EF9E7DA5BBC6}"/>
              </a:ext>
            </a:extLst>
          </p:cNvPr>
          <p:cNvSpPr>
            <a:spLocks noGrp="1"/>
          </p:cNvSpPr>
          <p:nvPr>
            <p:ph type="dt" sz="half" idx="10"/>
          </p:nvPr>
        </p:nvSpPr>
        <p:spPr/>
        <p:txBody>
          <a:bodyPr/>
          <a:lstStyle/>
          <a:p>
            <a:fld id="{4AD52B27-AA86-4C9E-A042-EA1D1423D6DC}" type="datetimeFigureOut">
              <a:rPr lang="en-US" smtClean="0"/>
              <a:t>1/8/2023</a:t>
            </a:fld>
            <a:endParaRPr lang="en-US"/>
          </a:p>
        </p:txBody>
      </p:sp>
      <p:sp>
        <p:nvSpPr>
          <p:cNvPr id="6" name="Footer Placeholder 5">
            <a:extLst>
              <a:ext uri="{FF2B5EF4-FFF2-40B4-BE49-F238E27FC236}">
                <a16:creationId xmlns:a16="http://schemas.microsoft.com/office/drawing/2014/main" id="{7D185086-BA45-0FC7-D0C4-AE596EF3AB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B66299-C490-236E-E479-E61213BB5951}"/>
              </a:ext>
            </a:extLst>
          </p:cNvPr>
          <p:cNvSpPr>
            <a:spLocks noGrp="1"/>
          </p:cNvSpPr>
          <p:nvPr>
            <p:ph type="sldNum" sz="quarter" idx="12"/>
          </p:nvPr>
        </p:nvSpPr>
        <p:spPr/>
        <p:txBody>
          <a:bodyPr/>
          <a:lstStyle/>
          <a:p>
            <a:fld id="{019AB2E5-930E-4FA9-9647-E81C75813556}" type="slidenum">
              <a:rPr lang="en-US" smtClean="0"/>
              <a:t>‹#›</a:t>
            </a:fld>
            <a:endParaRPr lang="en-US"/>
          </a:p>
        </p:txBody>
      </p:sp>
    </p:spTree>
    <p:extLst>
      <p:ext uri="{BB962C8B-B14F-4D97-AF65-F5344CB8AC3E}">
        <p14:creationId xmlns:p14="http://schemas.microsoft.com/office/powerpoint/2010/main" val="928186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DA7B0-7754-28C5-329E-751D644311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0D5520-6AA8-79C7-37D2-78F818903B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DD5EAC-B24A-9953-D800-0DBE71F14B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D1A0D87-DDB8-0560-489E-8FE7330F46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1D154E-8539-1F5D-2EBF-D3E24E6EA81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77EFE8-6BE2-583F-7449-6DE4EA4FCF4F}"/>
              </a:ext>
            </a:extLst>
          </p:cNvPr>
          <p:cNvSpPr>
            <a:spLocks noGrp="1"/>
          </p:cNvSpPr>
          <p:nvPr>
            <p:ph type="dt" sz="half" idx="10"/>
          </p:nvPr>
        </p:nvSpPr>
        <p:spPr/>
        <p:txBody>
          <a:bodyPr/>
          <a:lstStyle/>
          <a:p>
            <a:fld id="{4AD52B27-AA86-4C9E-A042-EA1D1423D6DC}" type="datetimeFigureOut">
              <a:rPr lang="en-US" smtClean="0"/>
              <a:t>1/8/2023</a:t>
            </a:fld>
            <a:endParaRPr lang="en-US"/>
          </a:p>
        </p:txBody>
      </p:sp>
      <p:sp>
        <p:nvSpPr>
          <p:cNvPr id="8" name="Footer Placeholder 7">
            <a:extLst>
              <a:ext uri="{FF2B5EF4-FFF2-40B4-BE49-F238E27FC236}">
                <a16:creationId xmlns:a16="http://schemas.microsoft.com/office/drawing/2014/main" id="{179167B0-9DED-650D-6D1D-C42B96D852B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1E4DF8E-3FA8-6E9F-B071-AD9BADA5B551}"/>
              </a:ext>
            </a:extLst>
          </p:cNvPr>
          <p:cNvSpPr>
            <a:spLocks noGrp="1"/>
          </p:cNvSpPr>
          <p:nvPr>
            <p:ph type="sldNum" sz="quarter" idx="12"/>
          </p:nvPr>
        </p:nvSpPr>
        <p:spPr/>
        <p:txBody>
          <a:bodyPr/>
          <a:lstStyle/>
          <a:p>
            <a:fld id="{019AB2E5-930E-4FA9-9647-E81C75813556}" type="slidenum">
              <a:rPr lang="en-US" smtClean="0"/>
              <a:t>‹#›</a:t>
            </a:fld>
            <a:endParaRPr lang="en-US"/>
          </a:p>
        </p:txBody>
      </p:sp>
    </p:spTree>
    <p:extLst>
      <p:ext uri="{BB962C8B-B14F-4D97-AF65-F5344CB8AC3E}">
        <p14:creationId xmlns:p14="http://schemas.microsoft.com/office/powerpoint/2010/main" val="138466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CEE20-78AC-38CA-6E42-A58DBFE1FA1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9F225D-64BB-BD63-1B42-758DC572AF18}"/>
              </a:ext>
            </a:extLst>
          </p:cNvPr>
          <p:cNvSpPr>
            <a:spLocks noGrp="1"/>
          </p:cNvSpPr>
          <p:nvPr>
            <p:ph type="dt" sz="half" idx="10"/>
          </p:nvPr>
        </p:nvSpPr>
        <p:spPr/>
        <p:txBody>
          <a:bodyPr/>
          <a:lstStyle/>
          <a:p>
            <a:fld id="{4AD52B27-AA86-4C9E-A042-EA1D1423D6DC}" type="datetimeFigureOut">
              <a:rPr lang="en-US" smtClean="0"/>
              <a:t>1/8/2023</a:t>
            </a:fld>
            <a:endParaRPr lang="en-US"/>
          </a:p>
        </p:txBody>
      </p:sp>
      <p:sp>
        <p:nvSpPr>
          <p:cNvPr id="4" name="Footer Placeholder 3">
            <a:extLst>
              <a:ext uri="{FF2B5EF4-FFF2-40B4-BE49-F238E27FC236}">
                <a16:creationId xmlns:a16="http://schemas.microsoft.com/office/drawing/2014/main" id="{6C0A1651-E3D0-098B-E576-31C7430404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C2D01B9-F332-8C9B-5F48-DE4E9CAEC182}"/>
              </a:ext>
            </a:extLst>
          </p:cNvPr>
          <p:cNvSpPr>
            <a:spLocks noGrp="1"/>
          </p:cNvSpPr>
          <p:nvPr>
            <p:ph type="sldNum" sz="quarter" idx="12"/>
          </p:nvPr>
        </p:nvSpPr>
        <p:spPr/>
        <p:txBody>
          <a:bodyPr/>
          <a:lstStyle/>
          <a:p>
            <a:fld id="{019AB2E5-930E-4FA9-9647-E81C75813556}" type="slidenum">
              <a:rPr lang="en-US" smtClean="0"/>
              <a:t>‹#›</a:t>
            </a:fld>
            <a:endParaRPr lang="en-US"/>
          </a:p>
        </p:txBody>
      </p:sp>
    </p:spTree>
    <p:extLst>
      <p:ext uri="{BB962C8B-B14F-4D97-AF65-F5344CB8AC3E}">
        <p14:creationId xmlns:p14="http://schemas.microsoft.com/office/powerpoint/2010/main" val="3012196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2F55FD-2B8B-BE75-4FB8-CD62927717E7}"/>
              </a:ext>
            </a:extLst>
          </p:cNvPr>
          <p:cNvSpPr>
            <a:spLocks noGrp="1"/>
          </p:cNvSpPr>
          <p:nvPr>
            <p:ph type="dt" sz="half" idx="10"/>
          </p:nvPr>
        </p:nvSpPr>
        <p:spPr/>
        <p:txBody>
          <a:bodyPr/>
          <a:lstStyle/>
          <a:p>
            <a:fld id="{4AD52B27-AA86-4C9E-A042-EA1D1423D6DC}" type="datetimeFigureOut">
              <a:rPr lang="en-US" smtClean="0"/>
              <a:t>1/8/2023</a:t>
            </a:fld>
            <a:endParaRPr lang="en-US"/>
          </a:p>
        </p:txBody>
      </p:sp>
      <p:sp>
        <p:nvSpPr>
          <p:cNvPr id="3" name="Footer Placeholder 2">
            <a:extLst>
              <a:ext uri="{FF2B5EF4-FFF2-40B4-BE49-F238E27FC236}">
                <a16:creationId xmlns:a16="http://schemas.microsoft.com/office/drawing/2014/main" id="{B8C36BD2-65F6-1B0E-94BD-6E3483287D6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99CCCA-A129-88B9-D514-F0AA4918454E}"/>
              </a:ext>
            </a:extLst>
          </p:cNvPr>
          <p:cNvSpPr>
            <a:spLocks noGrp="1"/>
          </p:cNvSpPr>
          <p:nvPr>
            <p:ph type="sldNum" sz="quarter" idx="12"/>
          </p:nvPr>
        </p:nvSpPr>
        <p:spPr/>
        <p:txBody>
          <a:bodyPr/>
          <a:lstStyle/>
          <a:p>
            <a:fld id="{019AB2E5-930E-4FA9-9647-E81C75813556}" type="slidenum">
              <a:rPr lang="en-US" smtClean="0"/>
              <a:t>‹#›</a:t>
            </a:fld>
            <a:endParaRPr lang="en-US"/>
          </a:p>
        </p:txBody>
      </p:sp>
    </p:spTree>
    <p:extLst>
      <p:ext uri="{BB962C8B-B14F-4D97-AF65-F5344CB8AC3E}">
        <p14:creationId xmlns:p14="http://schemas.microsoft.com/office/powerpoint/2010/main" val="175146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EE76B-4822-51A4-AFC5-375BA2370A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BB84C5E-7A8B-679F-D2B6-DB7571D7AE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DC0075-7886-7E24-59BD-7C5533B696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127814-63FB-5B41-4468-091C2868D049}"/>
              </a:ext>
            </a:extLst>
          </p:cNvPr>
          <p:cNvSpPr>
            <a:spLocks noGrp="1"/>
          </p:cNvSpPr>
          <p:nvPr>
            <p:ph type="dt" sz="half" idx="10"/>
          </p:nvPr>
        </p:nvSpPr>
        <p:spPr/>
        <p:txBody>
          <a:bodyPr/>
          <a:lstStyle/>
          <a:p>
            <a:fld id="{4AD52B27-AA86-4C9E-A042-EA1D1423D6DC}" type="datetimeFigureOut">
              <a:rPr lang="en-US" smtClean="0"/>
              <a:t>1/8/2023</a:t>
            </a:fld>
            <a:endParaRPr lang="en-US"/>
          </a:p>
        </p:txBody>
      </p:sp>
      <p:sp>
        <p:nvSpPr>
          <p:cNvPr id="6" name="Footer Placeholder 5">
            <a:extLst>
              <a:ext uri="{FF2B5EF4-FFF2-40B4-BE49-F238E27FC236}">
                <a16:creationId xmlns:a16="http://schemas.microsoft.com/office/drawing/2014/main" id="{A8D2CE81-EFDD-DDDF-11CE-46457481BE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D4F1AD-04F8-E6CD-9E1D-FF0BBDD385E5}"/>
              </a:ext>
            </a:extLst>
          </p:cNvPr>
          <p:cNvSpPr>
            <a:spLocks noGrp="1"/>
          </p:cNvSpPr>
          <p:nvPr>
            <p:ph type="sldNum" sz="quarter" idx="12"/>
          </p:nvPr>
        </p:nvSpPr>
        <p:spPr/>
        <p:txBody>
          <a:bodyPr/>
          <a:lstStyle/>
          <a:p>
            <a:fld id="{019AB2E5-930E-4FA9-9647-E81C75813556}" type="slidenum">
              <a:rPr lang="en-US" smtClean="0"/>
              <a:t>‹#›</a:t>
            </a:fld>
            <a:endParaRPr lang="en-US"/>
          </a:p>
        </p:txBody>
      </p:sp>
    </p:spTree>
    <p:extLst>
      <p:ext uri="{BB962C8B-B14F-4D97-AF65-F5344CB8AC3E}">
        <p14:creationId xmlns:p14="http://schemas.microsoft.com/office/powerpoint/2010/main" val="2038185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38447-4BD1-6829-1460-0F0A638CC7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35D0BB-9D07-F221-2BA2-C5311FD532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9E710ED-4B0B-6FAD-D4A3-2D39881B8F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F482B8-0321-FB56-2B53-EBE6922B8268}"/>
              </a:ext>
            </a:extLst>
          </p:cNvPr>
          <p:cNvSpPr>
            <a:spLocks noGrp="1"/>
          </p:cNvSpPr>
          <p:nvPr>
            <p:ph type="dt" sz="half" idx="10"/>
          </p:nvPr>
        </p:nvSpPr>
        <p:spPr/>
        <p:txBody>
          <a:bodyPr/>
          <a:lstStyle/>
          <a:p>
            <a:fld id="{4AD52B27-AA86-4C9E-A042-EA1D1423D6DC}" type="datetimeFigureOut">
              <a:rPr lang="en-US" smtClean="0"/>
              <a:t>1/8/2023</a:t>
            </a:fld>
            <a:endParaRPr lang="en-US"/>
          </a:p>
        </p:txBody>
      </p:sp>
      <p:sp>
        <p:nvSpPr>
          <p:cNvPr id="6" name="Footer Placeholder 5">
            <a:extLst>
              <a:ext uri="{FF2B5EF4-FFF2-40B4-BE49-F238E27FC236}">
                <a16:creationId xmlns:a16="http://schemas.microsoft.com/office/drawing/2014/main" id="{2BB367DB-FDB9-CA6A-3AA0-D32CEF6A06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3E3106-D4DC-8D5B-A369-DED0C9D5D4A8}"/>
              </a:ext>
            </a:extLst>
          </p:cNvPr>
          <p:cNvSpPr>
            <a:spLocks noGrp="1"/>
          </p:cNvSpPr>
          <p:nvPr>
            <p:ph type="sldNum" sz="quarter" idx="12"/>
          </p:nvPr>
        </p:nvSpPr>
        <p:spPr/>
        <p:txBody>
          <a:bodyPr/>
          <a:lstStyle/>
          <a:p>
            <a:fld id="{019AB2E5-930E-4FA9-9647-E81C75813556}" type="slidenum">
              <a:rPr lang="en-US" smtClean="0"/>
              <a:t>‹#›</a:t>
            </a:fld>
            <a:endParaRPr lang="en-US"/>
          </a:p>
        </p:txBody>
      </p:sp>
    </p:spTree>
    <p:extLst>
      <p:ext uri="{BB962C8B-B14F-4D97-AF65-F5344CB8AC3E}">
        <p14:creationId xmlns:p14="http://schemas.microsoft.com/office/powerpoint/2010/main" val="3290860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C0B4DD-7C29-FED7-00C1-C22780F5B1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C3412A-6440-A4AC-E819-3C5291097E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8D9F93-45C5-1EF1-AC19-5C937DCD10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D52B27-AA86-4C9E-A042-EA1D1423D6DC}" type="datetimeFigureOut">
              <a:rPr lang="en-US" smtClean="0"/>
              <a:t>1/8/2023</a:t>
            </a:fld>
            <a:endParaRPr lang="en-US"/>
          </a:p>
        </p:txBody>
      </p:sp>
      <p:sp>
        <p:nvSpPr>
          <p:cNvPr id="5" name="Footer Placeholder 4">
            <a:extLst>
              <a:ext uri="{FF2B5EF4-FFF2-40B4-BE49-F238E27FC236}">
                <a16:creationId xmlns:a16="http://schemas.microsoft.com/office/drawing/2014/main" id="{C01EAD21-FDB8-596A-59FD-DFA4F831A4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6A592F2-8E2F-4793-79EE-4C7FBB07AE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9AB2E5-930E-4FA9-9647-E81C75813556}" type="slidenum">
              <a:rPr lang="en-US" smtClean="0"/>
              <a:t>‹#›</a:t>
            </a:fld>
            <a:endParaRPr lang="en-US"/>
          </a:p>
        </p:txBody>
      </p:sp>
    </p:spTree>
    <p:extLst>
      <p:ext uri="{BB962C8B-B14F-4D97-AF65-F5344CB8AC3E}">
        <p14:creationId xmlns:p14="http://schemas.microsoft.com/office/powerpoint/2010/main" val="1689793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AB0CC2-9AFA-91DB-9F0A-1186881C5849}"/>
              </a:ext>
            </a:extLst>
          </p:cNvPr>
          <p:cNvSpPr>
            <a:spLocks noGrp="1"/>
          </p:cNvSpPr>
          <p:nvPr>
            <p:ph type="ctrTitle"/>
          </p:nvPr>
        </p:nvSpPr>
        <p:spPr>
          <a:xfrm>
            <a:off x="5297762" y="640080"/>
            <a:ext cx="6251110" cy="3566160"/>
          </a:xfrm>
        </p:spPr>
        <p:txBody>
          <a:bodyPr anchor="b">
            <a:normAutofit/>
          </a:bodyPr>
          <a:lstStyle/>
          <a:p>
            <a:pPr algn="l"/>
            <a:r>
              <a:rPr lang="en-US" sz="5400" dirty="0"/>
              <a:t>GAOS Grower’s Club</a:t>
            </a:r>
          </a:p>
        </p:txBody>
      </p:sp>
      <p:sp>
        <p:nvSpPr>
          <p:cNvPr id="3" name="Subtitle 2">
            <a:extLst>
              <a:ext uri="{FF2B5EF4-FFF2-40B4-BE49-F238E27FC236}">
                <a16:creationId xmlns:a16="http://schemas.microsoft.com/office/drawing/2014/main" id="{EF34DBCA-2DB5-B6CB-0688-B02A71C6E9F8}"/>
              </a:ext>
            </a:extLst>
          </p:cNvPr>
          <p:cNvSpPr>
            <a:spLocks noGrp="1"/>
          </p:cNvSpPr>
          <p:nvPr>
            <p:ph type="subTitle" idx="1"/>
          </p:nvPr>
        </p:nvSpPr>
        <p:spPr>
          <a:xfrm>
            <a:off x="5297760" y="4636008"/>
            <a:ext cx="6251111" cy="1572768"/>
          </a:xfrm>
        </p:spPr>
        <p:txBody>
          <a:bodyPr>
            <a:normAutofit/>
          </a:bodyPr>
          <a:lstStyle/>
          <a:p>
            <a:pPr algn="l"/>
            <a:r>
              <a:rPr lang="en-US" dirty="0"/>
              <a:t>Basics of lighting for Orchids</a:t>
            </a:r>
          </a:p>
          <a:p>
            <a:pPr algn="l"/>
            <a:endParaRPr lang="en-US" dirty="0"/>
          </a:p>
          <a:p>
            <a:pPr algn="l"/>
            <a:r>
              <a:rPr lang="en-US" sz="1200" dirty="0"/>
              <a:t>© Greater Akron Orchid Society</a:t>
            </a:r>
          </a:p>
        </p:txBody>
      </p:sp>
      <p:pic>
        <p:nvPicPr>
          <p:cNvPr id="4" name="Picture 4">
            <a:extLst>
              <a:ext uri="{FF2B5EF4-FFF2-40B4-BE49-F238E27FC236}">
                <a16:creationId xmlns:a16="http://schemas.microsoft.com/office/drawing/2014/main" id="{18E16538-75FB-5EA7-3A48-38A979BEA8B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955" r="4496"/>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5442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9BB1DA8C-E5F0-0D57-84A1-5E083D0753ED}"/>
              </a:ext>
            </a:extLst>
          </p:cNvPr>
          <p:cNvSpPr txBox="1"/>
          <p:nvPr/>
        </p:nvSpPr>
        <p:spPr>
          <a:xfrm>
            <a:off x="890338" y="640080"/>
            <a:ext cx="3734014" cy="3566160"/>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2000" dirty="0">
                <a:latin typeface="+mj-lt"/>
                <a:ea typeface="+mj-ea"/>
                <a:cs typeface="+mj-cs"/>
              </a:rPr>
              <a:t>It’s no secret that orchids need the right light to grow and bloom.  There are many different sources one can use to provide the right amount of light to your orchids.  Sources vary from very sophisticated and expensive to very simple and economical.  In this presentation we will gain a basic understanding of grow lights.  </a:t>
            </a:r>
          </a:p>
        </p:txBody>
      </p:sp>
      <p:sp>
        <p:nvSpPr>
          <p:cNvPr id="10"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AA1DA17-59DD-894A-EA00-614DB2E68EA9}"/>
              </a:ext>
            </a:extLst>
          </p:cNvPr>
          <p:cNvPicPr>
            <a:picLocks noChangeAspect="1"/>
          </p:cNvPicPr>
          <p:nvPr/>
        </p:nvPicPr>
        <p:blipFill rotWithShape="1">
          <a:blip r:embed="rId2"/>
          <a:srcRect l="23415" r="9632" b="-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1385895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C10ABE-D3CE-EC3D-8482-BB30E1492C80}"/>
              </a:ext>
            </a:extLst>
          </p:cNvPr>
          <p:cNvSpPr>
            <a:spLocks noGrp="1"/>
          </p:cNvSpPr>
          <p:nvPr>
            <p:ph type="title"/>
          </p:nvPr>
        </p:nvSpPr>
        <p:spPr>
          <a:xfrm>
            <a:off x="5297762" y="329184"/>
            <a:ext cx="6251110" cy="1783080"/>
          </a:xfrm>
        </p:spPr>
        <p:txBody>
          <a:bodyPr anchor="b">
            <a:normAutofit/>
          </a:bodyPr>
          <a:lstStyle/>
          <a:p>
            <a:r>
              <a:rPr lang="en-US" sz="5400"/>
              <a:t>Light sources	</a:t>
            </a:r>
          </a:p>
        </p:txBody>
      </p:sp>
      <p:pic>
        <p:nvPicPr>
          <p:cNvPr id="5" name="Picture 4" descr="An unlit lightbulb with colourful background lights">
            <a:extLst>
              <a:ext uri="{FF2B5EF4-FFF2-40B4-BE49-F238E27FC236}">
                <a16:creationId xmlns:a16="http://schemas.microsoft.com/office/drawing/2014/main" id="{0DFF0809-D789-BAB7-EDA3-15DCA01E4281}"/>
              </a:ext>
            </a:extLst>
          </p:cNvPr>
          <p:cNvPicPr>
            <a:picLocks noChangeAspect="1"/>
          </p:cNvPicPr>
          <p:nvPr/>
        </p:nvPicPr>
        <p:blipFill rotWithShape="1">
          <a:blip r:embed="rId2"/>
          <a:srcRect l="13806" r="40863" b="-1"/>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1"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73403C3-2734-6DB2-AF6D-53806C1A416D}"/>
              </a:ext>
            </a:extLst>
          </p:cNvPr>
          <p:cNvSpPr>
            <a:spLocks noGrp="1"/>
          </p:cNvSpPr>
          <p:nvPr>
            <p:ph idx="1"/>
          </p:nvPr>
        </p:nvSpPr>
        <p:spPr>
          <a:xfrm>
            <a:off x="5297762" y="2706624"/>
            <a:ext cx="6251110" cy="3483864"/>
          </a:xfrm>
        </p:spPr>
        <p:txBody>
          <a:bodyPr>
            <a:normAutofit/>
          </a:bodyPr>
          <a:lstStyle/>
          <a:p>
            <a:pPr marL="0" indent="0">
              <a:buNone/>
            </a:pPr>
            <a:r>
              <a:rPr lang="en-US" sz="2200" dirty="0" err="1"/>
              <a:t>Flourescent</a:t>
            </a:r>
            <a:r>
              <a:rPr lang="en-US" sz="2200" dirty="0"/>
              <a:t> lighting</a:t>
            </a:r>
          </a:p>
          <a:p>
            <a:pPr lvl="1"/>
            <a:r>
              <a:rPr lang="en-US" sz="2200" dirty="0"/>
              <a:t>T12</a:t>
            </a:r>
          </a:p>
          <a:p>
            <a:pPr lvl="1"/>
            <a:r>
              <a:rPr lang="en-US" sz="2200" dirty="0"/>
              <a:t>T8</a:t>
            </a:r>
          </a:p>
          <a:p>
            <a:pPr lvl="1"/>
            <a:r>
              <a:rPr lang="en-US" sz="2200" dirty="0"/>
              <a:t>T5</a:t>
            </a:r>
          </a:p>
          <a:p>
            <a:pPr marL="0" indent="0">
              <a:buNone/>
            </a:pPr>
            <a:r>
              <a:rPr lang="en-US" sz="2200" dirty="0"/>
              <a:t>LED lighting</a:t>
            </a:r>
          </a:p>
          <a:p>
            <a:pPr marL="0" indent="0">
              <a:buNone/>
            </a:pPr>
            <a:r>
              <a:rPr lang="en-US" sz="2200" dirty="0"/>
              <a:t>High Pressure Sodium</a:t>
            </a:r>
          </a:p>
          <a:p>
            <a:endParaRPr lang="en-US" sz="2200" dirty="0"/>
          </a:p>
        </p:txBody>
      </p:sp>
    </p:spTree>
    <p:extLst>
      <p:ext uri="{BB962C8B-B14F-4D97-AF65-F5344CB8AC3E}">
        <p14:creationId xmlns:p14="http://schemas.microsoft.com/office/powerpoint/2010/main" val="1799732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D4E3D-4CE5-AFF7-E4CA-99CCC8066DE7}"/>
              </a:ext>
            </a:extLst>
          </p:cNvPr>
          <p:cNvSpPr>
            <a:spLocks noGrp="1"/>
          </p:cNvSpPr>
          <p:nvPr>
            <p:ph type="title"/>
          </p:nvPr>
        </p:nvSpPr>
        <p:spPr/>
        <p:txBody>
          <a:bodyPr/>
          <a:lstStyle/>
          <a:p>
            <a:r>
              <a:rPr lang="en-US" dirty="0"/>
              <a:t>Florescent Lighting							</a:t>
            </a:r>
          </a:p>
        </p:txBody>
      </p:sp>
      <p:sp>
        <p:nvSpPr>
          <p:cNvPr id="3" name="Content Placeholder 2">
            <a:extLst>
              <a:ext uri="{FF2B5EF4-FFF2-40B4-BE49-F238E27FC236}">
                <a16:creationId xmlns:a16="http://schemas.microsoft.com/office/drawing/2014/main" id="{FB31FF35-B1B6-1FF7-1151-4B4D24698264}"/>
              </a:ext>
            </a:extLst>
          </p:cNvPr>
          <p:cNvSpPr>
            <a:spLocks noGrp="1"/>
          </p:cNvSpPr>
          <p:nvPr>
            <p:ph idx="1"/>
          </p:nvPr>
        </p:nvSpPr>
        <p:spPr/>
        <p:txBody>
          <a:bodyPr>
            <a:normAutofit/>
          </a:bodyPr>
          <a:lstStyle/>
          <a:p>
            <a:r>
              <a:rPr lang="en-US" sz="1600" dirty="0"/>
              <a:t>1. Three basics types </a:t>
            </a:r>
          </a:p>
          <a:p>
            <a:pPr lvl="1"/>
            <a:r>
              <a:rPr lang="en-US" sz="1600" dirty="0"/>
              <a:t>T12 (code for 1 ½ inch tubes)</a:t>
            </a:r>
          </a:p>
          <a:p>
            <a:pPr lvl="2"/>
            <a:r>
              <a:rPr lang="en-US" sz="1600" dirty="0"/>
              <a:t>Older design – going obsolete – supplies harder to find</a:t>
            </a:r>
          </a:p>
          <a:p>
            <a:pPr lvl="2"/>
            <a:r>
              <a:rPr lang="en-US" sz="1600" dirty="0"/>
              <a:t>Less efficient – older ballasts are less efficient</a:t>
            </a:r>
          </a:p>
          <a:p>
            <a:pPr lvl="2"/>
            <a:r>
              <a:rPr lang="en-US" sz="1600" dirty="0"/>
              <a:t>Less light – still good enough to grow orchids needing less light</a:t>
            </a:r>
          </a:p>
          <a:p>
            <a:pPr lvl="2"/>
            <a:r>
              <a:rPr lang="en-US" sz="1600" dirty="0"/>
              <a:t>Cooler operating temperature</a:t>
            </a:r>
          </a:p>
          <a:p>
            <a:pPr lvl="1"/>
            <a:r>
              <a:rPr lang="en-US" sz="1600" dirty="0"/>
              <a:t>T8  (code for 1  inch tubes)</a:t>
            </a:r>
          </a:p>
          <a:p>
            <a:pPr lvl="2"/>
            <a:r>
              <a:rPr lang="en-US" sz="1600" dirty="0"/>
              <a:t>Newer and more efficient than T12 - quieter</a:t>
            </a:r>
          </a:p>
          <a:p>
            <a:pPr lvl="2"/>
            <a:r>
              <a:rPr lang="en-US" sz="1600" dirty="0"/>
              <a:t>Brighter light</a:t>
            </a:r>
          </a:p>
          <a:p>
            <a:pPr lvl="2"/>
            <a:r>
              <a:rPr lang="en-US" sz="1600" dirty="0"/>
              <a:t>Operate at a higher temp.</a:t>
            </a:r>
          </a:p>
          <a:p>
            <a:pPr lvl="1"/>
            <a:r>
              <a:rPr lang="en-US" sz="1600" dirty="0"/>
              <a:t>T5  (code for 5/8 inch tubes)</a:t>
            </a:r>
          </a:p>
          <a:p>
            <a:pPr lvl="2"/>
            <a:r>
              <a:rPr lang="en-US" sz="1600" dirty="0"/>
              <a:t>Newest and most energy efficient florescent light</a:t>
            </a:r>
          </a:p>
          <a:p>
            <a:pPr lvl="2"/>
            <a:r>
              <a:rPr lang="en-US" sz="1600" dirty="0"/>
              <a:t>Provide brightest light – but still might not be bright enough for some orchids</a:t>
            </a:r>
          </a:p>
          <a:p>
            <a:pPr lvl="2"/>
            <a:r>
              <a:rPr lang="en-US" sz="1600" dirty="0"/>
              <a:t>Operate at a higher temperature – may need to provide cooling to offset heat</a:t>
            </a:r>
          </a:p>
          <a:p>
            <a:pPr lvl="2"/>
            <a:r>
              <a:rPr lang="en-US" sz="1600" dirty="0"/>
              <a:t>Many options available and probably best economical for new lights</a:t>
            </a:r>
          </a:p>
          <a:p>
            <a:pPr lvl="2"/>
            <a:endParaRPr lang="en-US" sz="1600" dirty="0"/>
          </a:p>
          <a:p>
            <a:pPr lvl="2"/>
            <a:endParaRPr lang="en-US" dirty="0"/>
          </a:p>
        </p:txBody>
      </p:sp>
    </p:spTree>
    <p:extLst>
      <p:ext uri="{BB962C8B-B14F-4D97-AF65-F5344CB8AC3E}">
        <p14:creationId xmlns:p14="http://schemas.microsoft.com/office/powerpoint/2010/main" val="537378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4B6DA-A1B1-75CD-D3E1-9A89D8DEE265}"/>
              </a:ext>
            </a:extLst>
          </p:cNvPr>
          <p:cNvSpPr>
            <a:spLocks noGrp="1"/>
          </p:cNvSpPr>
          <p:nvPr>
            <p:ph type="title"/>
          </p:nvPr>
        </p:nvSpPr>
        <p:spPr/>
        <p:txBody>
          <a:bodyPr/>
          <a:lstStyle/>
          <a:p>
            <a:r>
              <a:rPr lang="en-US" dirty="0"/>
              <a:t>LED (Light Emitting Diode)</a:t>
            </a:r>
          </a:p>
        </p:txBody>
      </p:sp>
      <p:sp>
        <p:nvSpPr>
          <p:cNvPr id="3" name="Content Placeholder 2">
            <a:extLst>
              <a:ext uri="{FF2B5EF4-FFF2-40B4-BE49-F238E27FC236}">
                <a16:creationId xmlns:a16="http://schemas.microsoft.com/office/drawing/2014/main" id="{1568435D-199C-1678-FAEA-C217BCDEFD67}"/>
              </a:ext>
            </a:extLst>
          </p:cNvPr>
          <p:cNvSpPr>
            <a:spLocks noGrp="1"/>
          </p:cNvSpPr>
          <p:nvPr>
            <p:ph idx="1"/>
          </p:nvPr>
        </p:nvSpPr>
        <p:spPr/>
        <p:txBody>
          <a:bodyPr/>
          <a:lstStyle/>
          <a:p>
            <a:r>
              <a:rPr lang="en-US" dirty="0"/>
              <a:t>Newest lighting solution</a:t>
            </a:r>
          </a:p>
          <a:p>
            <a:r>
              <a:rPr lang="en-US" dirty="0"/>
              <a:t>More expensive to purchase but the most energy efficient</a:t>
            </a:r>
          </a:p>
          <a:p>
            <a:r>
              <a:rPr lang="en-US" dirty="0"/>
              <a:t>Some lights can be easily changed to adjust spectrum</a:t>
            </a:r>
          </a:p>
          <a:p>
            <a:r>
              <a:rPr lang="en-US" dirty="0"/>
              <a:t>Very cool operating temperature</a:t>
            </a:r>
          </a:p>
          <a:p>
            <a:r>
              <a:rPr lang="en-US" dirty="0"/>
              <a:t>Many different sizes and shapes to fight your budget or lighting needs </a:t>
            </a:r>
          </a:p>
          <a:p>
            <a:r>
              <a:rPr lang="en-US" dirty="0"/>
              <a:t>Can be purchased at local box stores – more commercial versions online</a:t>
            </a:r>
          </a:p>
          <a:p>
            <a:r>
              <a:rPr lang="en-US" dirty="0"/>
              <a:t>Should use arrays designed for growing</a:t>
            </a:r>
          </a:p>
        </p:txBody>
      </p:sp>
    </p:spTree>
    <p:extLst>
      <p:ext uri="{BB962C8B-B14F-4D97-AF65-F5344CB8AC3E}">
        <p14:creationId xmlns:p14="http://schemas.microsoft.com/office/powerpoint/2010/main" val="1257589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110CB-3E33-C184-70ED-E61833A69410}"/>
              </a:ext>
            </a:extLst>
          </p:cNvPr>
          <p:cNvSpPr>
            <a:spLocks noGrp="1"/>
          </p:cNvSpPr>
          <p:nvPr>
            <p:ph type="title"/>
          </p:nvPr>
        </p:nvSpPr>
        <p:spPr/>
        <p:txBody>
          <a:bodyPr/>
          <a:lstStyle/>
          <a:p>
            <a:r>
              <a:rPr lang="en-US" dirty="0"/>
              <a:t>HPS (High Pressure Sodium)</a:t>
            </a:r>
          </a:p>
        </p:txBody>
      </p:sp>
      <p:sp>
        <p:nvSpPr>
          <p:cNvPr id="3" name="Content Placeholder 2">
            <a:extLst>
              <a:ext uri="{FF2B5EF4-FFF2-40B4-BE49-F238E27FC236}">
                <a16:creationId xmlns:a16="http://schemas.microsoft.com/office/drawing/2014/main" id="{CE9D58B8-2EA4-D2A1-F2BE-2180E57340EB}"/>
              </a:ext>
            </a:extLst>
          </p:cNvPr>
          <p:cNvSpPr>
            <a:spLocks noGrp="1"/>
          </p:cNvSpPr>
          <p:nvPr>
            <p:ph idx="1"/>
          </p:nvPr>
        </p:nvSpPr>
        <p:spPr/>
        <p:txBody>
          <a:bodyPr/>
          <a:lstStyle/>
          <a:p>
            <a:r>
              <a:rPr lang="en-US" dirty="0"/>
              <a:t>High cost and high energy usage</a:t>
            </a:r>
          </a:p>
          <a:p>
            <a:r>
              <a:rPr lang="en-US" dirty="0"/>
              <a:t>Provide very high intensity of light</a:t>
            </a:r>
          </a:p>
          <a:p>
            <a:r>
              <a:rPr lang="en-US" dirty="0"/>
              <a:t>Very warm operating temp.</a:t>
            </a:r>
          </a:p>
          <a:p>
            <a:r>
              <a:rPr lang="en-US" dirty="0"/>
              <a:t>Were in high favor years ago but not so much now</a:t>
            </a:r>
          </a:p>
        </p:txBody>
      </p:sp>
    </p:spTree>
    <p:extLst>
      <p:ext uri="{BB962C8B-B14F-4D97-AF65-F5344CB8AC3E}">
        <p14:creationId xmlns:p14="http://schemas.microsoft.com/office/powerpoint/2010/main" val="20005077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1094</TotalTime>
  <Words>313</Words>
  <Application>Microsoft Office PowerPoint</Application>
  <PresentationFormat>Widescreen</PresentationFormat>
  <Paragraphs>41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GAOS Grower’s Club</vt:lpstr>
      <vt:lpstr>PowerPoint Presentation</vt:lpstr>
      <vt:lpstr>Light sources </vt:lpstr>
      <vt:lpstr>Florescent Lighting       </vt:lpstr>
      <vt:lpstr>LED (Light Emitting Diode)</vt:lpstr>
      <vt:lpstr>HPS (High Pressure Sodium)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GAOS Grower’s Club</dc:title>
  <dc:creator>craig miller</dc:creator>
  <cp:lastModifiedBy>craig miller</cp:lastModifiedBy>
  <cp:revision>1</cp:revision>
  <dcterms:created xsi:type="dcterms:W3CDTF">2023-01-09T01:24:48Z</dcterms:created>
  <dcterms:modified xsi:type="dcterms:W3CDTF">2023-01-09T19:39:44Z</dcterms:modified>
</cp:coreProperties>
</file>