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E4C15-10A5-9681-4427-189B262DE7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F2133A-02B8-7DD8-D236-7574AA6D5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1B3B-4CFF-6DB1-D9C2-FEB52C36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09531-4B1B-5F2F-309D-61651D3A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A3E17-9E9D-4997-CF96-B26C1038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2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42791-F787-1C94-0558-CE4F85B2C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20DE6-0AC0-E0FA-A416-D026B5CA3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4BD6B-4631-FE3A-4B1B-F264B1B24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EB943-7071-FAE5-E585-804C8307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E49D4-8FEB-5DA5-321C-0E038D1B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1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08F5E0-7149-C8CD-E7BA-8AF8500184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A4BD9-D449-E06E-7316-2269694E6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9F9F3-1146-6FE8-E2D1-8357C602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0FD99-79F7-9F50-08B5-AB7D5E32B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A9ADA-B3F7-0BF2-C376-C34EF226C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7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38839-14E8-506A-B869-D7319008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9FBED-E707-A281-B7E4-16A40741D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26080-12B7-F012-4705-2D6116BB2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EFCAA-D6F4-5F2B-29AF-1EFA01E1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5D090-9719-25DF-8604-21116AB1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4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2A90E-BE13-802B-A301-47C852A4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A53E9-A0AB-F4BF-2F06-475248176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D9FEE-B278-BEF0-8100-7BC0FC42A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1B3BD-B0A4-DD75-0C8D-2DDD5CF8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C041E-4B5E-F9AC-ECE1-E3441371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3A7A1-6C75-0BBA-BD0C-E1EBE8D2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24BC-96A7-FF45-072E-5BC61B58B1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E2910F-6738-A000-6673-B34814A9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4BD02-F934-FDC9-0097-EF9E7DA5B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85086-BA45-0FC7-D0C4-AE596EF3A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B66299-C490-236E-E479-E61213BB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8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A7B0-7754-28C5-329E-751D6443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D5520-6AA8-79C7-37D2-78F818903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D5EAC-B24A-9953-D800-0DBE71F14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A0D87-DDB8-0560-489E-8FE7330F4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D154E-8539-1F5D-2EBF-D3E24E6EA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7EFE8-6BE2-583F-7449-6DE4EA4F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9167B0-9DED-650D-6D1D-C42B96D8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4DF8E-3FA8-6E9F-B071-AD9BADA5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6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EE20-78AC-38CA-6E42-A58DBFE1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9F225D-64BB-BD63-1B42-758DC572A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0A1651-E3D0-098B-E576-31C743040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D01B9-F332-8C9B-5F48-DE4E9CAE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9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2F55FD-2B8B-BE75-4FB8-CD6292771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C36BD2-65F6-1B0E-94BD-6E348328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99CCCA-A129-88B9-D514-F0AA49184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6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EE76B-4822-51A4-AFC5-375BA2370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84C5E-7A8B-679F-D2B6-DB7571D7A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C0075-7886-7E24-59BD-7C5533B696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27814-63FB-5B41-4468-091C2868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2CE81-EFDD-DDDF-11CE-46457481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4F1AD-04F8-E6CD-9E1D-FF0BBDD38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18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8447-4BD1-6829-1460-0F0A638CC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35D0BB-9D07-F221-2BA2-C5311FD53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710ED-4B0B-6FAD-D4A3-2D39881B8F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482B8-0321-FB56-2B53-EBE6922B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367DB-FDB9-CA6A-3AA0-D32CEF6A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E3106-D4DC-8D5B-A369-DED0C9D5D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C0B4DD-7C29-FED7-00C1-C22780F5B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3412A-6440-A4AC-E819-3C5291097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D9F93-45C5-1EF1-AC19-5C937DCD1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2B27-AA86-4C9E-A042-EA1D1423D6DC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1EAD21-FDB8-596A-59FD-DFA4F831A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592F2-8E2F-4793-79EE-4C7FBB07AE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AB2E5-930E-4FA9-9647-E81C75813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9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gaos.com/" TargetMode="External"/><Relationship Id="rId2" Type="http://schemas.openxmlformats.org/officeDocument/2006/relationships/hyperlink" Target="https://ao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ugorchidsociety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tme.com/" TargetMode="External"/><Relationship Id="rId2" Type="http://schemas.openxmlformats.org/officeDocument/2006/relationships/hyperlink" Target="https://marketplace.ao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bay.com/b/Orchids/19617/bn_7775310" TargetMode="External"/><Relationship Id="rId5" Type="http://schemas.openxmlformats.org/officeDocument/2006/relationships/hyperlink" Target="https://www.etsy.com/market/orchids" TargetMode="External"/><Relationship Id="rId4" Type="http://schemas.openxmlformats.org/officeDocument/2006/relationships/hyperlink" Target="https://orchidsupply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84mfcCFGDPeeBhKbG8dijQ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1557219514344832" TargetMode="External"/><Relationship Id="rId2" Type="http://schemas.openxmlformats.org/officeDocument/2006/relationships/hyperlink" Target="https://www.facebook.com/groups/188058576891507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cebook.com/groups/971064523078328" TargetMode="External"/><Relationship Id="rId4" Type="http://schemas.openxmlformats.org/officeDocument/2006/relationships/hyperlink" Target="https://www.facebook.com/groups/16966245462879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AB0CC2-9AFA-91DB-9F0A-1186881C58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/>
              <a:t>GAOS Grower’s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34DBCA-2DB5-B6CB-0688-B02A71C6E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7760" y="4636008"/>
            <a:ext cx="6251111" cy="1572768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Internet Resources</a:t>
            </a:r>
          </a:p>
          <a:p>
            <a:pPr algn="l"/>
            <a:endParaRPr lang="en-US" dirty="0"/>
          </a:p>
          <a:p>
            <a:pPr algn="l"/>
            <a:r>
              <a:rPr lang="en-US" sz="1200" dirty="0"/>
              <a:t>© Greater Akron Orchid Society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8E16538-75FB-5EA7-3A48-38A979BEA8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5" r="4496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B1DA8C-E5F0-0D57-84A1-5E083D0753ED}"/>
              </a:ext>
            </a:extLst>
          </p:cNvPr>
          <p:cNvSpPr txBox="1"/>
          <p:nvPr/>
        </p:nvSpPr>
        <p:spPr>
          <a:xfrm>
            <a:off x="890338" y="640080"/>
            <a:ext cx="3734014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latin typeface="+mj-lt"/>
                <a:ea typeface="+mj-ea"/>
                <a:cs typeface="+mj-cs"/>
              </a:rPr>
              <a:t>The internet is an invaluable resource for finding vast amounts of information concerning orchids. Almost every topic concerning orchids will yield many sites and sources for your viewing pleasure.</a:t>
            </a:r>
          </a:p>
        </p:txBody>
      </p:sp>
      <p:sp>
        <p:nvSpPr>
          <p:cNvPr id="10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A1DA17-59DD-894A-EA00-614DB2E68E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415" r="9632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85895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10ABE-D3CE-EC3D-8482-BB30E1492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Types of internet resources	</a:t>
            </a:r>
          </a:p>
        </p:txBody>
      </p:sp>
      <p:pic>
        <p:nvPicPr>
          <p:cNvPr id="5" name="Picture 4" descr="An unlit lightbulb with colourful background lights">
            <a:extLst>
              <a:ext uri="{FF2B5EF4-FFF2-40B4-BE49-F238E27FC236}">
                <a16:creationId xmlns:a16="http://schemas.microsoft.com/office/drawing/2014/main" id="{0DFF0809-D789-BAB7-EDA3-15DCA01E42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06" r="40863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403C3-2734-6DB2-AF6D-53806C1A4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Orchid Societies</a:t>
            </a:r>
          </a:p>
          <a:p>
            <a:pPr marL="0" indent="0">
              <a:buNone/>
            </a:pPr>
            <a:r>
              <a:rPr lang="en-US" dirty="0"/>
              <a:t>Orchid vendors</a:t>
            </a:r>
          </a:p>
          <a:p>
            <a:pPr marL="0" indent="0">
              <a:buNone/>
            </a:pPr>
            <a:r>
              <a:rPr lang="en-US" dirty="0"/>
              <a:t>Video clips</a:t>
            </a:r>
          </a:p>
          <a:p>
            <a:pPr marL="0" indent="0">
              <a:buNone/>
            </a:pPr>
            <a:r>
              <a:rPr lang="en-US" dirty="0"/>
              <a:t>Facebook pages</a:t>
            </a:r>
          </a:p>
          <a:p>
            <a:pPr marL="0" indent="0">
              <a:buNone/>
            </a:pP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9973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D4E3D-4CE5-AFF7-E4CA-99CCC8066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Orchid Societies				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1FF35-B1B6-1FF7-1151-4B4D24698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American Orchid Society</a:t>
            </a:r>
          </a:p>
          <a:p>
            <a:pPr lvl="2"/>
            <a:r>
              <a:rPr lang="en-US" sz="2400" dirty="0">
                <a:hlinkClick r:id="rId2"/>
              </a:rPr>
              <a:t>https://aos.org</a:t>
            </a:r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2800" dirty="0"/>
              <a:t>Greater Akron Orchid Society</a:t>
            </a:r>
          </a:p>
          <a:p>
            <a:pPr lvl="2"/>
            <a:r>
              <a:rPr lang="en-US" sz="2400" dirty="0">
                <a:hlinkClick r:id="rId3"/>
              </a:rPr>
              <a:t>https://thegaos.com</a:t>
            </a:r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2800" dirty="0"/>
              <a:t>St. Augustine Orchid Society</a:t>
            </a:r>
          </a:p>
          <a:p>
            <a:pPr lvl="2"/>
            <a:r>
              <a:rPr lang="en-US" sz="2400" dirty="0">
                <a:hlinkClick r:id="rId4"/>
              </a:rPr>
              <a:t>https://staugorchidsociety.org/</a:t>
            </a:r>
            <a:endParaRPr lang="en-US" sz="2400" dirty="0"/>
          </a:p>
          <a:p>
            <a:pPr marL="914400" lvl="2" indent="0">
              <a:buNone/>
            </a:pPr>
            <a:endParaRPr lang="en-US" sz="2400" dirty="0"/>
          </a:p>
          <a:p>
            <a:pPr lvl="2"/>
            <a:endParaRPr lang="en-US" sz="1600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7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B6DA-A1B1-75CD-D3E1-9A89D8DE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Orchid Vendors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8435D-199C-1678-FAEA-C217BCDEF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Commercial Growers</a:t>
            </a:r>
          </a:p>
          <a:p>
            <a:pPr lvl="1"/>
            <a:r>
              <a:rPr lang="en-US" dirty="0">
                <a:hlinkClick r:id="rId2"/>
              </a:rPr>
              <a:t>https://Marketplace.aos.org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000" dirty="0"/>
              <a:t>Commercial Suppliers</a:t>
            </a:r>
          </a:p>
          <a:p>
            <a:pPr lvl="1"/>
            <a:r>
              <a:rPr lang="en-US" dirty="0">
                <a:hlinkClick r:id="rId3"/>
              </a:rPr>
              <a:t>https://Repotme.com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https://OrchidSupply.com</a:t>
            </a:r>
            <a:endParaRPr lang="en-US" dirty="0"/>
          </a:p>
          <a:p>
            <a:pPr lvl="1"/>
            <a:endParaRPr lang="en-US" dirty="0"/>
          </a:p>
          <a:p>
            <a:r>
              <a:rPr lang="en-US" sz="3000" dirty="0"/>
              <a:t>Etsy</a:t>
            </a:r>
          </a:p>
          <a:p>
            <a:pPr lvl="1"/>
            <a:r>
              <a:rPr lang="en-US" dirty="0">
                <a:hlinkClick r:id="rId5"/>
              </a:rPr>
              <a:t>https://www.etsy.com/market/orchids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000" dirty="0" err="1"/>
              <a:t>Ebay</a:t>
            </a:r>
            <a:endParaRPr lang="en-US" sz="3000" dirty="0"/>
          </a:p>
          <a:p>
            <a:pPr lvl="1"/>
            <a:r>
              <a:rPr lang="en-US" dirty="0">
                <a:hlinkClick r:id="rId6"/>
              </a:rPr>
              <a:t>https://www.ebay.com/b/Orchids/19617/bn_7775310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10CB-3E33-C184-70ED-E61833A6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Clips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58B8-2EA4-D2A1-F2BE-2180E573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YouTube</a:t>
            </a:r>
          </a:p>
          <a:p>
            <a:pPr lvl="1"/>
            <a:r>
              <a:rPr lang="en-US" sz="2800" dirty="0" err="1"/>
              <a:t>MissOrchidGirl</a:t>
            </a:r>
            <a:endParaRPr lang="en-US" sz="2800" dirty="0"/>
          </a:p>
          <a:p>
            <a:pPr lvl="2"/>
            <a:r>
              <a:rPr lang="en-US" dirty="0">
                <a:hlinkClick r:id="rId2"/>
              </a:rPr>
              <a:t>https://www.youtube.com/channel/UC84mfcCFGDPeeBhKbG8dijQ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0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110CB-3E33-C184-70ED-E61833A6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Facebook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58B8-2EA4-D2A1-F2BE-2180E573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Orchid Growing Under Lights</a:t>
            </a:r>
          </a:p>
          <a:p>
            <a:pPr lvl="1"/>
            <a:r>
              <a:rPr lang="en-US" dirty="0">
                <a:hlinkClick r:id="rId2"/>
              </a:rPr>
              <a:t>https://www.facebook.com/groups/1880585768915072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Love for Orchids</a:t>
            </a:r>
          </a:p>
          <a:p>
            <a:pPr lvl="1"/>
            <a:r>
              <a:rPr lang="en-US" dirty="0">
                <a:hlinkClick r:id="rId3"/>
              </a:rPr>
              <a:t>https://www.facebook.com/groups/1557219514344832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Orchid Growing For Dummies</a:t>
            </a:r>
          </a:p>
          <a:p>
            <a:pPr lvl="1"/>
            <a:r>
              <a:rPr lang="en-US" dirty="0">
                <a:hlinkClick r:id="rId4"/>
              </a:rPr>
              <a:t>https://www.facebook.com/groups/169662454628799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Beginner Orchid Growers</a:t>
            </a:r>
          </a:p>
          <a:p>
            <a:pPr lvl="1"/>
            <a:r>
              <a:rPr lang="en-US" dirty="0">
                <a:hlinkClick r:id="rId5"/>
              </a:rPr>
              <a:t>https://www.facebook.com/groups/971064523078328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77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221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GAOS Grower’s Club</vt:lpstr>
      <vt:lpstr>PowerPoint Presentation</vt:lpstr>
      <vt:lpstr>Types of internet resources </vt:lpstr>
      <vt:lpstr>Orchid Societies       </vt:lpstr>
      <vt:lpstr>Orchid Vendors  </vt:lpstr>
      <vt:lpstr>Video Clips</vt:lpstr>
      <vt:lpstr>Facebook Pages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GAOS Grower’s Club</dc:title>
  <dc:creator>craig miller</dc:creator>
  <cp:lastModifiedBy>craig miller</cp:lastModifiedBy>
  <cp:revision>5</cp:revision>
  <dcterms:created xsi:type="dcterms:W3CDTF">2023-01-09T01:24:48Z</dcterms:created>
  <dcterms:modified xsi:type="dcterms:W3CDTF">2023-04-10T20:34:20Z</dcterms:modified>
</cp:coreProperties>
</file>