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4" roundtripDataSignature="AMtx7mgiasmEJvE5jwS/pCiQphi5RodR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>
            <p:ph type="ctrTitle"/>
          </p:nvPr>
        </p:nvSpPr>
        <p:spPr>
          <a:xfrm>
            <a:off x="5297762" y="640080"/>
            <a:ext cx="625111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/>
              <a:t>GAOS Grower’s Club</a:t>
            </a:r>
            <a:endParaRPr/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5297760" y="4636008"/>
            <a:ext cx="6251111" cy="1572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Basics of Pots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/>
              <a:t>© Greater Akron Orchid Society</a:t>
            </a:r>
            <a:endParaRPr/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 b="0" l="4955" r="4496" t="0"/>
          <a:stretch/>
        </p:blipFill>
        <p:spPr>
          <a:xfrm>
            <a:off x="1" y="10"/>
            <a:ext cx="4657344" cy="6857990"/>
          </a:xfrm>
          <a:custGeom>
            <a:rect b="b" l="l" r="r" t="t"/>
            <a:pathLst>
              <a:path extrusionOk="0" h="6858000" w="4657344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88" name="Google Shape;88;p1"/>
          <p:cNvSpPr/>
          <p:nvPr/>
        </p:nvSpPr>
        <p:spPr>
          <a:xfrm>
            <a:off x="5412862" y="4409267"/>
            <a:ext cx="4243589" cy="18288"/>
          </a:xfrm>
          <a:custGeom>
            <a:rect b="b" l="l" r="r" t="t"/>
            <a:pathLst>
              <a:path extrusionOk="0" fill="none" h="18288" w="4243589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extrusionOk="0" h="18288" w="4243589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890338" y="640080"/>
            <a:ext cx="3734014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many choices to make when selecting new pots for when it come time to report your favorite orchid.  Having a wide variety of choices can be a blessing but it can also make your choice a difficult one. Things like size, shape aeration and material all play an important part in the success of healthy orchids.  </a:t>
            </a: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890338" y="4409267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-1" l="23414" r="9632" t="0"/>
          <a:stretch/>
        </p:blipFill>
        <p:spPr>
          <a:xfrm>
            <a:off x="5311702" y="10"/>
            <a:ext cx="6878775" cy="6857990"/>
          </a:xfrm>
          <a:custGeom>
            <a:rect b="b" l="l" r="r" t="t"/>
            <a:pathLst>
              <a:path extrusionOk="0" h="6858000" w="6878775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b="5435" l="0" r="0" t="0"/>
          <a:stretch/>
        </p:blipFill>
        <p:spPr>
          <a:xfrm>
            <a:off x="1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/>
          <p:nvPr/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 txBox="1"/>
          <p:nvPr>
            <p:ph type="title"/>
          </p:nvPr>
        </p:nvSpPr>
        <p:spPr>
          <a:xfrm>
            <a:off x="7531610" y="365125"/>
            <a:ext cx="3822189" cy="1899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Types of Pots</a:t>
            </a:r>
            <a:endParaRPr/>
          </a:p>
        </p:txBody>
      </p:sp>
      <p:sp>
        <p:nvSpPr>
          <p:cNvPr id="105" name="Google Shape;105;p3"/>
          <p:cNvSpPr txBox="1"/>
          <p:nvPr>
            <p:ph idx="1" type="body"/>
          </p:nvPr>
        </p:nvSpPr>
        <p:spPr>
          <a:xfrm>
            <a:off x="7531610" y="2434201"/>
            <a:ext cx="3822189" cy="3742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Plastic .vs. Ceramic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Aerated .vs. Non-aerated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Translucent .vs. Solid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Retail .vs. DIY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Big .vs. Small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Potted .vs. Mounted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Plastic .vs. Ceramic					</a:t>
            </a:r>
            <a:endParaRPr/>
          </a:p>
        </p:txBody>
      </p:sp>
      <p:sp>
        <p:nvSpPr>
          <p:cNvPr id="111" name="Google Shape;111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Plastic is more durable than Ceramic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600"/>
              <a:t>Ceramic pots can break when dropped, banged.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Plastic is usually more economical than Ceramic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600"/>
              <a:t>Plastic pots can be found everywhere and are cheaper to produce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600"/>
              <a:t>Plastic is cheaper to ship</a:t>
            </a:r>
            <a:r>
              <a:rPr lang="en-US" sz="1200"/>
              <a:t>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Plastic is not porous and can be re-used after thorough sanitizing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600"/>
              <a:t>Soaking in a 5 gallon bucket of bleach water (several tablespoons/5 gallons)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Plastic has large selection in size and color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600"/>
              <a:t>Plastic pots are manufactured in every color and style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600"/>
              <a:t>Sizes range from very small to very large and all sizes/shapes in between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Ceramic is porous and will provide additional moisture/humidity to plants.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600"/>
              <a:t>Water will soak into the pot itself and extends the water cycle for the plant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200"/>
              <a:t>Ceramic pots are typically one plant pots.</a:t>
            </a:r>
            <a:endParaRPr/>
          </a:p>
          <a:p>
            <a:pPr indent="-228631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700"/>
              <a:t>Roots will adhere to pot, forcing you to break pot when repotting</a:t>
            </a:r>
            <a:endParaRPr/>
          </a:p>
          <a:p>
            <a:pPr indent="-228631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700"/>
              <a:t>Orchid maladies (virus, disease) can be spread to other orchids when you re-use pot.</a:t>
            </a:r>
            <a:endParaRPr/>
          </a:p>
          <a:p>
            <a:pPr indent="-13462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600"/>
          </a:p>
          <a:p>
            <a:pPr indent="-134619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600"/>
          </a:p>
          <a:p>
            <a:pPr indent="-111125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/>
              <a:t>Aerated .vs. Non-aerated		</a:t>
            </a:r>
            <a:endParaRPr/>
          </a:p>
        </p:txBody>
      </p:sp>
      <p:sp>
        <p:nvSpPr>
          <p:cNvPr id="117" name="Google Shape;11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Aerated pots allow more air circulation into the plant’s roots (shorten the water cycle)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Non-aerated pots allow no air circulation into the plant’s roots (lengthens the water cycle)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Can be as minimal as poking a couple holes in the pot to using a net pot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The most extreme example of aeration is mounting the plant (no pot)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/>
              <a:t>Translucent .vs. Solid</a:t>
            </a:r>
            <a:endParaRPr/>
          </a:p>
        </p:txBody>
      </p:sp>
      <p:sp>
        <p:nvSpPr>
          <p:cNvPr id="123" name="Google Shape;123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Translucent pots allow light to penetrate into the roots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Many plants have roots that provide photosythesis</a:t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Translucent pots allow you to inspect the roots at all times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New root growth is very noticable</a:t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Solid pots are generally cheaper and will do as good as translucent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/>
              <a:t>Retail .vs. DIY</a:t>
            </a:r>
            <a:endParaRPr/>
          </a:p>
        </p:txBody>
      </p:sp>
      <p:sp>
        <p:nvSpPr>
          <p:cNvPr id="129" name="Google Shape;129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Retail has lots of selection but can be pricey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Retail has much nicer looking pots.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DIY is much less expensive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Repurposing plastic that was already paid for by some other product purchase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DIY takes more time and imagination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Usually, some work must be done to make the pot useful for plants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DIY is much more satisfying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Repurposing plastic that would find it’s way into a landfill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/>
              <a:t>Big .vs. Small</a:t>
            </a:r>
            <a:endParaRPr/>
          </a:p>
        </p:txBody>
      </p:sp>
      <p:sp>
        <p:nvSpPr>
          <p:cNvPr id="135" name="Google Shape;135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Size is determined by the plant you’re planning to put in the pot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If a plant has outgrown its pot, move up one size.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You don’t want to oversize a plant in its pot.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Most orchids favor their roots being more root-bound.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/>
              <a:t>Potted .vs. Mounted</a:t>
            </a:r>
            <a:endParaRPr/>
          </a:p>
        </p:txBody>
      </p:sp>
      <p:sp>
        <p:nvSpPr>
          <p:cNvPr id="141" name="Google Shape;14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Mounted plants use no pot at all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Provides a very short watering cycle, typically one day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Many orchids can survive being mounted if they get enough water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2023-01-09T01:24:48Z</dcterms:created>
  <dc:creator>craig miller</dc:creator>
</cp:coreProperties>
</file>