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E4C15-10A5-9681-4427-189B262DE7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F2133A-02B8-7DD8-D236-7574AA6D50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01B3B-4CFF-6DB1-D9C2-FEB52C366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2B27-AA86-4C9E-A042-EA1D1423D6DC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09531-4B1B-5F2F-309D-61651D3A2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A3E17-9E9D-4997-CF96-B26C1038D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AB2E5-930E-4FA9-9647-E81C75813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692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42791-F787-1C94-0558-CE4F85B2C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220DE6-0AC0-E0FA-A416-D026B5CA39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4BD6B-4631-FE3A-4B1B-F264B1B24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2B27-AA86-4C9E-A042-EA1D1423D6DC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EB943-7071-FAE5-E585-804C8307D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E49D4-8FEB-5DA5-321C-0E038D1B4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AB2E5-930E-4FA9-9647-E81C75813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812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08F5E0-7149-C8CD-E7BA-8AF8500184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EA4BD9-D449-E06E-7316-2269694E6F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9F9F3-1146-6FE8-E2D1-8357C6020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2B27-AA86-4C9E-A042-EA1D1423D6DC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0FD99-79F7-9F50-08B5-AB7D5E32B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A9ADA-B3F7-0BF2-C376-C34EF226C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AB2E5-930E-4FA9-9647-E81C75813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47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38839-14E8-506A-B869-D73190087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9FBED-E707-A281-B7E4-16A40741D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526080-12B7-F012-4705-2D6116BB2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2B27-AA86-4C9E-A042-EA1D1423D6DC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EFCAA-D6F4-5F2B-29AF-1EFA01E17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5D090-9719-25DF-8604-21116AB1D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AB2E5-930E-4FA9-9647-E81C75813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46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2A90E-BE13-802B-A301-47C852A4D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2A53E9-A0AB-F4BF-2F06-475248176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D9FEE-B278-BEF0-8100-7BC0FC42A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2B27-AA86-4C9E-A042-EA1D1423D6DC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1B3BD-B0A4-DD75-0C8D-2DDD5CF8A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C041E-4B5E-F9AC-ECE1-E3441371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AB2E5-930E-4FA9-9647-E81C75813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9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3A7A1-6C75-0BBA-BD0C-E1EBE8D2C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224BC-96A7-FF45-072E-5BC61B58B1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E2910F-6738-A000-6673-B34814A9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D4BD02-F934-FDC9-0097-EF9E7DA5B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2B27-AA86-4C9E-A042-EA1D1423D6DC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185086-BA45-0FC7-D0C4-AE596EF3A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B66299-C490-236E-E479-E61213BB5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AB2E5-930E-4FA9-9647-E81C75813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8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DA7B0-7754-28C5-329E-751D64431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0D5520-6AA8-79C7-37D2-78F818903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D5EAC-B24A-9953-D800-0DBE71F14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1A0D87-DDB8-0560-489E-8FE7330F46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1D154E-8539-1F5D-2EBF-D3E24E6EA8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77EFE8-6BE2-583F-7449-6DE4EA4FC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2B27-AA86-4C9E-A042-EA1D1423D6DC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9167B0-9DED-650D-6D1D-C42B96D8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E4DF8E-3FA8-6E9F-B071-AD9BADA5B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AB2E5-930E-4FA9-9647-E81C75813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61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CEE20-78AC-38CA-6E42-A58DBFE1F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9F225D-64BB-BD63-1B42-758DC572A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2B27-AA86-4C9E-A042-EA1D1423D6DC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0A1651-E3D0-098B-E576-31C743040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2D01B9-F332-8C9B-5F48-DE4E9CAEC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AB2E5-930E-4FA9-9647-E81C75813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196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2F55FD-2B8B-BE75-4FB8-CD6292771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2B27-AA86-4C9E-A042-EA1D1423D6DC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C36BD2-65F6-1B0E-94BD-6E3483287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99CCCA-A129-88B9-D514-F0AA4918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AB2E5-930E-4FA9-9647-E81C75813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46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EE76B-4822-51A4-AFC5-375BA2370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84C5E-7A8B-679F-D2B6-DB7571D7A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DC0075-7886-7E24-59BD-7C5533B696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27814-63FB-5B41-4468-091C2868D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2B27-AA86-4C9E-A042-EA1D1423D6DC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2CE81-EFDD-DDDF-11CE-46457481B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4F1AD-04F8-E6CD-9E1D-FF0BBDD38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AB2E5-930E-4FA9-9647-E81C75813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185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38447-4BD1-6829-1460-0F0A638CC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35D0BB-9D07-F221-2BA2-C5311FD532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E710ED-4B0B-6FAD-D4A3-2D39881B8F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F482B8-0321-FB56-2B53-EBE6922B8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2B27-AA86-4C9E-A042-EA1D1423D6DC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B367DB-FDB9-CA6A-3AA0-D32CEF6A0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E3106-D4DC-8D5B-A369-DED0C9D5D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AB2E5-930E-4FA9-9647-E81C75813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860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C0B4DD-7C29-FED7-00C1-C22780F5B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C3412A-6440-A4AC-E819-3C5291097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D9F93-45C5-1EF1-AC19-5C937DCD10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52B27-AA86-4C9E-A042-EA1D1423D6DC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1EAD21-FDB8-596A-59FD-DFA4F831A4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592F2-8E2F-4793-79EE-4C7FBB07AE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AB2E5-930E-4FA9-9647-E81C75813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793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aos.org/orchids/orchid-pests-diseases/heat-stress.aspx" TargetMode="External"/><Relationship Id="rId18" Type="http://schemas.openxmlformats.org/officeDocument/2006/relationships/hyperlink" Target="https://www.aos.org/orchids/orchid-pests-diseases/mites.aspx" TargetMode="External"/><Relationship Id="rId26" Type="http://schemas.openxmlformats.org/officeDocument/2006/relationships/hyperlink" Target="https://www.aos.org/orchids/orchid-pests-diseases/scale.aspx" TargetMode="External"/><Relationship Id="rId3" Type="http://schemas.openxmlformats.org/officeDocument/2006/relationships/hyperlink" Target="https://www.aos.org/orchids/orchid-pests-diseases/black-rot.aspx" TargetMode="External"/><Relationship Id="rId21" Type="http://schemas.openxmlformats.org/officeDocument/2006/relationships/hyperlink" Target="https://www.aos.org/orchids/orchid-pests-diseases/neem-oil.aspx" TargetMode="External"/><Relationship Id="rId34" Type="http://schemas.openxmlformats.org/officeDocument/2006/relationships/image" Target="../media/image2.jpeg"/><Relationship Id="rId7" Type="http://schemas.openxmlformats.org/officeDocument/2006/relationships/hyperlink" Target="https://www.aos.org/orchids/orchid-pests-diseases/cold-damage.aspx" TargetMode="External"/><Relationship Id="rId12" Type="http://schemas.openxmlformats.org/officeDocument/2006/relationships/hyperlink" Target="https://www.aos.org/orchids/orchid-pests-diseases/handling-damage.aspx" TargetMode="External"/><Relationship Id="rId17" Type="http://schemas.openxmlformats.org/officeDocument/2006/relationships/hyperlink" Target="https://www.aos.org/orchids/orchid-pests-diseases/mesophyll-cell-collapse.aspx" TargetMode="External"/><Relationship Id="rId25" Type="http://schemas.openxmlformats.org/officeDocument/2006/relationships/hyperlink" Target="https://www.aos.org/orchids/orchid-pests-diseases/rugose-spiraling-whitefly.aspx" TargetMode="External"/><Relationship Id="rId33" Type="http://schemas.openxmlformats.org/officeDocument/2006/relationships/hyperlink" Target="https://www.aos.org/orchids/orchid-pests-diseases/Whiteflies.aspx" TargetMode="External"/><Relationship Id="rId2" Type="http://schemas.openxmlformats.org/officeDocument/2006/relationships/hyperlink" Target="https://www.aos.org/orchids/orchid-pests-diseases/aphids.aspx" TargetMode="External"/><Relationship Id="rId16" Type="http://schemas.openxmlformats.org/officeDocument/2006/relationships/hyperlink" Target="https://www.aos.org/orchids/orchid-pests-diseases/mealybugs.aspx" TargetMode="External"/><Relationship Id="rId20" Type="http://schemas.openxmlformats.org/officeDocument/2006/relationships/hyperlink" Target="https://www.aos.org/AOS/media/Content-Images/PDFs/Miticides.pdf" TargetMode="External"/><Relationship Id="rId29" Type="http://schemas.openxmlformats.org/officeDocument/2006/relationships/hyperlink" Target="https://www.aos.org/orchids/orchid-pests-diseases/thrips.aspx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aos.org/orchids/orchid-pests-diseases/caterpillars.aspx" TargetMode="External"/><Relationship Id="rId11" Type="http://schemas.openxmlformats.org/officeDocument/2006/relationships/hyperlink" Target="https://www.aos.org/orchids/orchid-pests-diseases/growing-under-lights.aspx" TargetMode="External"/><Relationship Id="rId24" Type="http://schemas.openxmlformats.org/officeDocument/2006/relationships/hyperlink" Target="https://www.aos.org/orchids/orchid-pests-diseases/roaches.aspx" TargetMode="External"/><Relationship Id="rId32" Type="http://schemas.openxmlformats.org/officeDocument/2006/relationships/hyperlink" Target="https://www.aos.org/orchids/orchid-pests-diseases/white-phalaenopsis-ringspots.aspx" TargetMode="External"/><Relationship Id="rId5" Type="http://schemas.openxmlformats.org/officeDocument/2006/relationships/hyperlink" Target="https://www.aos.org/orchids/orchid-pests-diseases/bud-blast.aspx" TargetMode="External"/><Relationship Id="rId15" Type="http://schemas.openxmlformats.org/officeDocument/2006/relationships/hyperlink" Target="https://www.aos.org/orchids/orchid-pests-diseases/lubber-grasshoppers.aspx" TargetMode="External"/><Relationship Id="rId23" Type="http://schemas.openxmlformats.org/officeDocument/2006/relationships/hyperlink" Target="https://www.aos.org/orchids/orchid-pests-diseases/phyllosticta-leaf-spot.aspx" TargetMode="External"/><Relationship Id="rId28" Type="http://schemas.openxmlformats.org/officeDocument/2006/relationships/hyperlink" Target="https://www.aos.org/orchids/orchid-pests-diseases/sow-bugs-and-pill-bugs.aspx" TargetMode="External"/><Relationship Id="rId10" Type="http://schemas.openxmlformats.org/officeDocument/2006/relationships/hyperlink" Target="https://www.aos.org/orchids/orchid-pests-diseases/fungus-gnats.aspx" TargetMode="External"/><Relationship Id="rId19" Type="http://schemas.openxmlformats.org/officeDocument/2006/relationships/hyperlink" Target="https://www.aos.org/orchids/orchid-pests-diseases/mites-on-cultivated-orchids.aspx" TargetMode="External"/><Relationship Id="rId31" Type="http://schemas.openxmlformats.org/officeDocument/2006/relationships/hyperlink" Target="https://www.aos.org/orchids/orchid-pests-diseases/weeds.aspx" TargetMode="External"/><Relationship Id="rId4" Type="http://schemas.openxmlformats.org/officeDocument/2006/relationships/hyperlink" Target="https://www.aos.org/orchids/orchid-pests-diseases/botrytis.aspx" TargetMode="External"/><Relationship Id="rId9" Type="http://schemas.openxmlformats.org/officeDocument/2006/relationships/hyperlink" Target="https://www.aos.org/orchids/orchid-pests-diseases/fertilizer-burn.aspx" TargetMode="External"/><Relationship Id="rId14" Type="http://schemas.openxmlformats.org/officeDocument/2006/relationships/hyperlink" Target="https://www.aos.org/orchids/orchid-pests-diseases/home-remedies.aspx" TargetMode="External"/><Relationship Id="rId22" Type="http://schemas.openxmlformats.org/officeDocument/2006/relationships/hyperlink" Target="https://www.aos.org/orchids/orchid-pests-diseases/orchid-blossom-midges.aspx" TargetMode="External"/><Relationship Id="rId27" Type="http://schemas.openxmlformats.org/officeDocument/2006/relationships/hyperlink" Target="https://www.aos.org/orchids/orchid-pests-diseases/snails-and-slugs.aspx" TargetMode="External"/><Relationship Id="rId30" Type="http://schemas.openxmlformats.org/officeDocument/2006/relationships/hyperlink" Target="https://www.aos.org/orchids/orchid-pests-diseases/virus.aspx" TargetMode="External"/><Relationship Id="rId8" Type="http://schemas.openxmlformats.org/officeDocument/2006/relationships/hyperlink" Target="https://www.aos.org/orchids/orchid-pests-diseases/coming-in-from-the-cold.aspx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AB0CC2-9AFA-91DB-9F0A-1186881C5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GAOS Grower’s Club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34DBCA-2DB5-B6CB-0688-B02A71C6E9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Orchid Pest and Problems</a:t>
            </a:r>
          </a:p>
          <a:p>
            <a:pPr algn="l"/>
            <a:endParaRPr lang="en-US" dirty="0"/>
          </a:p>
          <a:p>
            <a:pPr algn="l"/>
            <a:r>
              <a:rPr lang="en-US" sz="1200" dirty="0"/>
              <a:t>© Greater Akron Orchid Society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8E16538-75FB-5EA7-3A48-38A979BEA8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" r="4496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42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B1DA8C-E5F0-0D57-84A1-5E083D0753ED}"/>
              </a:ext>
            </a:extLst>
          </p:cNvPr>
          <p:cNvSpPr txBox="1"/>
          <p:nvPr/>
        </p:nvSpPr>
        <p:spPr>
          <a:xfrm>
            <a:off x="858726" y="665653"/>
            <a:ext cx="3734014" cy="356616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/>
          <a:p>
            <a:pPr algn="l"/>
            <a:r>
              <a:rPr lang="en-US" sz="2000" b="0" i="0">
                <a:solidFill>
                  <a:srgbClr val="333333"/>
                </a:solidFill>
                <a:effectLst/>
                <a:latin typeface="Roboto" panose="020B0604020202020204" pitchFamily="2" charset="0"/>
              </a:rPr>
              <a:t>Orchid Ailments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2"/>
              </a:rPr>
              <a:t>Aphids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3"/>
              </a:rPr>
              <a:t>Black Rot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4"/>
              </a:rPr>
              <a:t>Botrytis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5"/>
              </a:rPr>
              <a:t>Bud Blast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6"/>
              </a:rPr>
              <a:t>Caterpillars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7"/>
              </a:rPr>
              <a:t>Cold Damage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8"/>
              </a:rPr>
              <a:t>Coming in From the Cold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9"/>
              </a:rPr>
              <a:t>Fertilizer Burn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10"/>
              </a:rPr>
              <a:t>Fungus Gnats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11"/>
              </a:rPr>
              <a:t>Growing Under Lights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12"/>
              </a:rPr>
              <a:t>Handling Damage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13"/>
              </a:rPr>
              <a:t>Heat Stress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14"/>
              </a:rPr>
              <a:t>Home Remedies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15"/>
              </a:rPr>
              <a:t>Lubber Grasshoppers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16"/>
              </a:rPr>
              <a:t>Mealybugs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17"/>
              </a:rPr>
              <a:t>Mesophyl Cell Collapse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18"/>
              </a:rPr>
              <a:t>Mites I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19"/>
              </a:rPr>
              <a:t>Mites II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20"/>
              </a:rPr>
              <a:t>Miticides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21"/>
              </a:rPr>
              <a:t>Neem Oil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22"/>
              </a:rPr>
              <a:t>Orchid Blossom Midges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23"/>
              </a:rPr>
              <a:t>Phyllosticta Leaf Spot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24"/>
              </a:rPr>
              <a:t>Roaches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25"/>
              </a:rPr>
              <a:t>Rugose Spiraling Whitefly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26"/>
              </a:rPr>
              <a:t>Scale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27"/>
              </a:rPr>
              <a:t>Snails and Slugs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28"/>
              </a:rPr>
              <a:t>Sow Bugs and Pill Bugs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29"/>
              </a:rPr>
              <a:t>Thrips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30"/>
              </a:rPr>
              <a:t>Virus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31"/>
              </a:rPr>
              <a:t>Weeds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32"/>
              </a:rPr>
              <a:t>White Phalaenopsis Ringspots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>
                <a:solidFill>
                  <a:srgbClr val="76BB53"/>
                </a:solidFill>
                <a:effectLst/>
                <a:latin typeface="Roboto" panose="020B0604020202020204" pitchFamily="2" charset="0"/>
                <a:hlinkClick r:id="rId33"/>
              </a:rPr>
              <a:t>Whiteflies</a:t>
            </a:r>
            <a:endParaRPr lang="en-US" sz="2000" b="0" i="0">
              <a:solidFill>
                <a:srgbClr val="333333"/>
              </a:solidFill>
              <a:effectLst/>
              <a:latin typeface="Roboto" panose="020B0604020202020204" pitchFamily="2" charset="0"/>
            </a:endParaRPr>
          </a:p>
        </p:txBody>
      </p:sp>
      <p:sp>
        <p:nvSpPr>
          <p:cNvPr id="10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A1DA17-59DD-894A-EA00-614DB2E68EA9}"/>
              </a:ext>
            </a:extLst>
          </p:cNvPr>
          <p:cNvPicPr>
            <a:picLocks noChangeAspect="1"/>
          </p:cNvPicPr>
          <p:nvPr/>
        </p:nvPicPr>
        <p:blipFill rotWithShape="1">
          <a:blip r:embed="rId34"/>
          <a:srcRect l="23415" r="9632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385895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C10ABE-D3CE-EC3D-8482-BB30E1492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 dirty="0"/>
              <a:t>Insects (6 legs)		</a:t>
            </a:r>
          </a:p>
        </p:txBody>
      </p:sp>
      <p:pic>
        <p:nvPicPr>
          <p:cNvPr id="5" name="Picture 4" descr="An unlit lightbulb with colourful background lights">
            <a:extLst>
              <a:ext uri="{FF2B5EF4-FFF2-40B4-BE49-F238E27FC236}">
                <a16:creationId xmlns:a16="http://schemas.microsoft.com/office/drawing/2014/main" id="{0DFF0809-D789-BAB7-EDA3-15DCA01E42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806" r="40863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403C3-2734-6DB2-AF6D-53806C1A4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r>
              <a:rPr lang="en-US" sz="2200" dirty="0"/>
              <a:t>Mealy bugs, Aphids, Thrips, White flies</a:t>
            </a:r>
          </a:p>
          <a:p>
            <a:r>
              <a:rPr lang="en-US" sz="2200" dirty="0"/>
              <a:t>Common Insecticides</a:t>
            </a:r>
          </a:p>
          <a:p>
            <a:pPr lvl="1"/>
            <a:r>
              <a:rPr lang="en-US" sz="1800" dirty="0"/>
              <a:t>Topical</a:t>
            </a:r>
          </a:p>
          <a:p>
            <a:pPr lvl="1"/>
            <a:r>
              <a:rPr lang="en-US" sz="1800" dirty="0"/>
              <a:t>Systemic</a:t>
            </a:r>
          </a:p>
          <a:p>
            <a:r>
              <a:rPr lang="en-US" sz="2200" dirty="0"/>
              <a:t>Rubbing alcohol </a:t>
            </a:r>
          </a:p>
          <a:p>
            <a:r>
              <a:rPr lang="en-US" sz="2200" dirty="0"/>
              <a:t>Hydrogen peroxide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799732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C10ABE-D3CE-EC3D-8482-BB30E1492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 dirty="0"/>
              <a:t>Arachnids (8 legs)</a:t>
            </a:r>
          </a:p>
        </p:txBody>
      </p:sp>
      <p:pic>
        <p:nvPicPr>
          <p:cNvPr id="5" name="Picture 4" descr="An unlit lightbulb with colourful background lights">
            <a:extLst>
              <a:ext uri="{FF2B5EF4-FFF2-40B4-BE49-F238E27FC236}">
                <a16:creationId xmlns:a16="http://schemas.microsoft.com/office/drawing/2014/main" id="{0DFF0809-D789-BAB7-EDA3-15DCA01E42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806" r="40863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403C3-2734-6DB2-AF6D-53806C1A4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r>
              <a:rPr lang="en-US" sz="2200" dirty="0"/>
              <a:t>Mites</a:t>
            </a:r>
          </a:p>
          <a:p>
            <a:r>
              <a:rPr lang="en-US" sz="2200" dirty="0"/>
              <a:t>Red spider mites</a:t>
            </a:r>
          </a:p>
          <a:p>
            <a:r>
              <a:rPr lang="en-US" sz="2200" dirty="0"/>
              <a:t>Miticides</a:t>
            </a:r>
          </a:p>
          <a:p>
            <a:r>
              <a:rPr lang="en-US" sz="2200" dirty="0"/>
              <a:t>Soap based treatments</a:t>
            </a:r>
          </a:p>
        </p:txBody>
      </p:sp>
    </p:spTree>
    <p:extLst>
      <p:ext uri="{BB962C8B-B14F-4D97-AF65-F5344CB8AC3E}">
        <p14:creationId xmlns:p14="http://schemas.microsoft.com/office/powerpoint/2010/main" val="1757758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C10ABE-D3CE-EC3D-8482-BB30E1492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 dirty="0"/>
              <a:t>Slugs or Snails</a:t>
            </a:r>
          </a:p>
        </p:txBody>
      </p:sp>
      <p:pic>
        <p:nvPicPr>
          <p:cNvPr id="5" name="Picture 4" descr="An unlit lightbulb with colourful background lights">
            <a:extLst>
              <a:ext uri="{FF2B5EF4-FFF2-40B4-BE49-F238E27FC236}">
                <a16:creationId xmlns:a16="http://schemas.microsoft.com/office/drawing/2014/main" id="{0DFF0809-D789-BAB7-EDA3-15DCA01E42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806" r="40863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403C3-2734-6DB2-AF6D-53806C1A4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r>
              <a:rPr lang="en-US" sz="2200" dirty="0"/>
              <a:t>Are mostly nocturnal so hard to diagnose</a:t>
            </a:r>
          </a:p>
          <a:p>
            <a:r>
              <a:rPr lang="en-US" sz="2200" dirty="0"/>
              <a:t>Metaldehyde</a:t>
            </a:r>
          </a:p>
          <a:p>
            <a:r>
              <a:rPr lang="en-US" sz="2200" dirty="0"/>
              <a:t>Iron Phosphate</a:t>
            </a:r>
          </a:p>
          <a:p>
            <a:r>
              <a:rPr lang="en-US" sz="2200" dirty="0"/>
              <a:t>Copper tape</a:t>
            </a:r>
          </a:p>
          <a:p>
            <a:r>
              <a:rPr lang="en-US" sz="2200" dirty="0"/>
              <a:t>OTC products may have harmful side effects</a:t>
            </a:r>
          </a:p>
        </p:txBody>
      </p:sp>
    </p:spTree>
    <p:extLst>
      <p:ext uri="{BB962C8B-B14F-4D97-AF65-F5344CB8AC3E}">
        <p14:creationId xmlns:p14="http://schemas.microsoft.com/office/powerpoint/2010/main" val="2818135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C10ABE-D3CE-EC3D-8482-BB30E1492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5627" y="287239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 dirty="0"/>
              <a:t>Fungus</a:t>
            </a:r>
          </a:p>
        </p:txBody>
      </p:sp>
      <p:pic>
        <p:nvPicPr>
          <p:cNvPr id="5" name="Picture 4" descr="An unlit lightbulb with colourful background lights">
            <a:extLst>
              <a:ext uri="{FF2B5EF4-FFF2-40B4-BE49-F238E27FC236}">
                <a16:creationId xmlns:a16="http://schemas.microsoft.com/office/drawing/2014/main" id="{0DFF0809-D789-BAB7-EDA3-15DCA01E42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806" r="40863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403C3-2734-6DB2-AF6D-53806C1A4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982053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C10ABE-D3CE-EC3D-8482-BB30E1492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5627" y="287239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 dirty="0"/>
              <a:t>Virus</a:t>
            </a:r>
          </a:p>
        </p:txBody>
      </p:sp>
      <p:pic>
        <p:nvPicPr>
          <p:cNvPr id="5" name="Picture 4" descr="An unlit lightbulb with colourful background lights">
            <a:extLst>
              <a:ext uri="{FF2B5EF4-FFF2-40B4-BE49-F238E27FC236}">
                <a16:creationId xmlns:a16="http://schemas.microsoft.com/office/drawing/2014/main" id="{0DFF0809-D789-BAB7-EDA3-15DCA01E42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806" r="40863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403C3-2734-6DB2-AF6D-53806C1A4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r>
              <a:rPr lang="en-US" sz="2200" dirty="0"/>
              <a:t>Som 30 different virus among orchids</a:t>
            </a:r>
          </a:p>
          <a:p>
            <a:r>
              <a:rPr lang="en-US" sz="2200" dirty="0"/>
              <a:t>Many different symptoms (too many to list!)</a:t>
            </a:r>
          </a:p>
          <a:p>
            <a:r>
              <a:rPr lang="en-US" sz="2200" dirty="0"/>
              <a:t>Testing can be done at home but most often done by a service</a:t>
            </a:r>
          </a:p>
          <a:p>
            <a:r>
              <a:rPr lang="en-US" sz="2200" dirty="0"/>
              <a:t>Most case only cure is to discard the plant</a:t>
            </a:r>
          </a:p>
          <a:p>
            <a:r>
              <a:rPr lang="en-US" sz="2200" dirty="0"/>
              <a:t>Placing new plants in ‘quarantine’  helps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619208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C10ABE-D3CE-EC3D-8482-BB30E1492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5627" y="287239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 dirty="0"/>
              <a:t>Presentation</a:t>
            </a:r>
          </a:p>
        </p:txBody>
      </p:sp>
      <p:pic>
        <p:nvPicPr>
          <p:cNvPr id="5" name="Picture 4" descr="An unlit lightbulb with colourful background lights">
            <a:extLst>
              <a:ext uri="{FF2B5EF4-FFF2-40B4-BE49-F238E27FC236}">
                <a16:creationId xmlns:a16="http://schemas.microsoft.com/office/drawing/2014/main" id="{0DFF0809-D789-BAB7-EDA3-15DCA01E42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806" r="40863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403C3-2734-6DB2-AF6D-53806C1A4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r>
              <a:rPr lang="en-US" sz="2200"/>
              <a:t>https://register.gotowebinar.com/recording/1793939383962416129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842067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198</Words>
  <Application>Microsoft Office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Roboto</vt:lpstr>
      <vt:lpstr>Office Theme</vt:lpstr>
      <vt:lpstr>GAOS Grower’s Club</vt:lpstr>
      <vt:lpstr>PowerPoint Presentation</vt:lpstr>
      <vt:lpstr>Insects (6 legs)  </vt:lpstr>
      <vt:lpstr>Arachnids (8 legs)</vt:lpstr>
      <vt:lpstr>Slugs or Snails</vt:lpstr>
      <vt:lpstr>Fungus</vt:lpstr>
      <vt:lpstr>Virus</vt:lpstr>
      <vt:lpstr>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GAOS Grower’s Club</dc:title>
  <dc:creator>craig miller</dc:creator>
  <cp:lastModifiedBy>craig miller</cp:lastModifiedBy>
  <cp:revision>2</cp:revision>
  <dcterms:created xsi:type="dcterms:W3CDTF">2023-01-09T01:24:48Z</dcterms:created>
  <dcterms:modified xsi:type="dcterms:W3CDTF">2023-06-12T19:32:50Z</dcterms:modified>
</cp:coreProperties>
</file>