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44"/>
    <p:restoredTop sz="94632"/>
  </p:normalViewPr>
  <p:slideViewPr>
    <p:cSldViewPr snapToGrid="0">
      <p:cViewPr varScale="1">
        <p:scale>
          <a:sx n="106" d="100"/>
          <a:sy n="106" d="100"/>
        </p:scale>
        <p:origin x="73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6B0E14-5B6A-AD51-F655-5B16C41B8E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168C3B7-1C06-A547-7B39-4E39B7D6BB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058396-A2D2-0A26-5896-76A3EF0AFA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FA0A8-86A7-0C48-84D0-B1D68B72BA47}" type="datetimeFigureOut">
              <a:rPr lang="en-US" smtClean="0"/>
              <a:t>7/14/25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1D8AFC-5E5B-02A6-B1FE-F75EAA3A98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C6D620-DAF7-0FFE-3680-8C2509E47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83760-85A6-7649-8255-11A7B2B2AF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0237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5932D5-F220-EF74-8332-33AFBC383C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5D3002A-6C43-E497-8424-806EBC13ED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EEF9D6-9F0B-9F27-4133-B2E7CD26C4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FA0A8-86A7-0C48-84D0-B1D68B72BA47}" type="datetimeFigureOut">
              <a:rPr lang="en-US" smtClean="0"/>
              <a:t>7/14/25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E5CF06-AD57-0930-550B-E28274375C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DD3223-AD5C-4CD4-A98E-B37BCF083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83760-85A6-7649-8255-11A7B2B2AF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7600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D74F50C-FFE7-E260-D1F1-CB315A20E6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98263C-2126-F5F6-6F0D-096E760F34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9D39ED-D970-68DE-094E-7432750E5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FA0A8-86A7-0C48-84D0-B1D68B72BA47}" type="datetimeFigureOut">
              <a:rPr lang="en-US" smtClean="0"/>
              <a:t>7/14/25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CCB165-BBFB-0788-7FC2-E3BEE0AED0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FC7202-1B5F-C3FF-9A68-14E40FFEB1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83760-85A6-7649-8255-11A7B2B2AF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3916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62954B-C833-A9F0-4BF4-9E060A8475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6E17A-48B4-CE62-5394-0549E1124D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F80612-FA29-CCF6-22E7-CF392E63CE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FA0A8-86A7-0C48-84D0-B1D68B72BA47}" type="datetimeFigureOut">
              <a:rPr lang="en-US" smtClean="0"/>
              <a:t>7/14/25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B3FD25-ED3D-1D83-FB2F-BBF2031366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726AB7-AC44-EEF6-9F8C-274D38B0B1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83760-85A6-7649-8255-11A7B2B2AF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5079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B133E6-BE51-8844-9A59-28742452A7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F30172-D22F-A1FC-398D-2D8A464B97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13F7DF-110B-7F55-B7C4-6422A9F26D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FA0A8-86A7-0C48-84D0-B1D68B72BA47}" type="datetimeFigureOut">
              <a:rPr lang="en-US" smtClean="0"/>
              <a:t>7/14/25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0808FD-504C-DC4D-53D3-6D30F4BB24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88D31C-8398-9AE5-B99A-BF9351358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83760-85A6-7649-8255-11A7B2B2AF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7384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514002-FC25-FD31-BE21-8107E7A05D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9D92EC-625E-D772-2450-2CE4DA77F1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C37E63-3A87-F8A5-DA1B-B5BDAE61C8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0F1AFE-363C-4943-2A97-BA7F632EB5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FA0A8-86A7-0C48-84D0-B1D68B72BA47}" type="datetimeFigureOut">
              <a:rPr lang="en-US" smtClean="0"/>
              <a:t>7/14/25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031C4B-ED05-66F5-D783-869AB3C719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1A7186-9800-2944-7CAD-269A64FF9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83760-85A6-7649-8255-11A7B2B2AF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0953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6B4FD1-B739-F0C1-9B27-EC21795D5F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63D996-617D-024A-99AB-D0C0338ADE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1A23C1-E8B3-255F-731B-6911F86ED8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63F2E0-D0DC-D40B-6670-1E561AD236E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0E47EAB-A67A-8432-98EB-E3ADF5316C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EED40F-5516-5288-A2F7-EE7A45B24D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FA0A8-86A7-0C48-84D0-B1D68B72BA47}" type="datetimeFigureOut">
              <a:rPr lang="en-US" smtClean="0"/>
              <a:t>7/14/25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F5634FE-A4CC-7C81-8FEE-DDE32A1A42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C44FEE2-0783-1502-69BE-48048651FB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83760-85A6-7649-8255-11A7B2B2AF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9287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A33159-9C6B-C5A6-6D33-7A3300E4AD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35A241A-EA29-90A0-69EA-82231DE5CB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FA0A8-86A7-0C48-84D0-B1D68B72BA47}" type="datetimeFigureOut">
              <a:rPr lang="en-US" smtClean="0"/>
              <a:t>7/14/25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5B237AC-9F27-A289-5B3C-06ED8E58C3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3D3A0C8-73F9-EF2B-F3B3-7A9048C851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83760-85A6-7649-8255-11A7B2B2AF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2708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9287937-AC7D-7B25-AAD7-A905185678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FA0A8-86A7-0C48-84D0-B1D68B72BA47}" type="datetimeFigureOut">
              <a:rPr lang="en-US" smtClean="0"/>
              <a:t>7/14/25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476A16B-E264-11E8-002C-7623641776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987024-0D40-4423-7A48-4229C68C2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83760-85A6-7649-8255-11A7B2B2AF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0995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694B45-DC31-C47C-2CD3-08F54CD3AD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0FC6B8-94F8-263F-F4A9-1D2A3E4BAA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9F1F2D-7DA2-A138-0876-B5ABCF3C0B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64A7DC-F067-3516-0337-7673755B5A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FA0A8-86A7-0C48-84D0-B1D68B72BA47}" type="datetimeFigureOut">
              <a:rPr lang="en-US" smtClean="0"/>
              <a:t>7/14/25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2AFED1-EF11-C849-1ACF-C2641D9D2F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A40E92-0762-8D99-8D46-5C6BA0A6AE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83760-85A6-7649-8255-11A7B2B2AF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2602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880CCA-6394-92A1-434D-FC239CF084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7491EFC-B5A6-146A-B8AF-A2DAA43AA8F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9CFEC8-94BD-3ECF-0C05-76F1DB9226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77582B-61FA-07F5-3D68-B715884DC9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FA0A8-86A7-0C48-84D0-B1D68B72BA47}" type="datetimeFigureOut">
              <a:rPr lang="en-US" smtClean="0"/>
              <a:t>7/14/25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96011B-E5A1-7D7D-A11A-BD91F369D3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0B1A9A-7391-7679-927C-5D155A51B1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83760-85A6-7649-8255-11A7B2B2AF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233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AD081EB-1C88-A906-8588-CD89E42A3E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3795FA-D008-240C-09FB-78864A87DA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D17BAF-3917-0879-52BE-2871D072B2C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D9FA0A8-86A7-0C48-84D0-B1D68B72BA47}" type="datetimeFigureOut">
              <a:rPr lang="en-US" smtClean="0"/>
              <a:t>7/14/25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6D88A8-0CD7-4CEE-37FF-8E7A384F2E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C1901C-3BE3-25C1-22EE-22D3C6979B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F783760-85A6-7649-8255-11A7B2B2AF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077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42006C-F92C-6E16-3345-D62435DBBDC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CB7535-BA05-C9AD-69FD-832D1C00A5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66372" y="5953125"/>
            <a:ext cx="8859253" cy="761999"/>
          </a:xfrm>
        </p:spPr>
        <p:txBody>
          <a:bodyPr>
            <a:normAutofit/>
          </a:bodyPr>
          <a:lstStyle/>
          <a:p>
            <a:r>
              <a:rPr lang="en-US" sz="1800" dirty="0"/>
              <a:t>Figure 1: Land position in the northern extension of the Red Lake Gold Camp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7AF0412-5133-F2DD-87A6-8228F2D420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2173" y="142876"/>
            <a:ext cx="8747652" cy="5592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4564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A9732E-A694-0C74-C370-EDBD5AA8C4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9E7965-F58F-D21E-691B-16F77F305E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002888"/>
            <a:ext cx="10515600" cy="2614480"/>
          </a:xfrm>
        </p:spPr>
        <p:txBody>
          <a:bodyPr>
            <a:normAutofit/>
          </a:bodyPr>
          <a:lstStyle/>
          <a:p>
            <a:r>
              <a:rPr lang="en-US" sz="1800" dirty="0"/>
              <a:t>Figure 2: Regional section of interpreted seismic data (1) and major structures that underline; </a:t>
            </a:r>
          </a:p>
          <a:p>
            <a:pPr lvl="1"/>
            <a:r>
              <a:rPr lang="en-US" sz="1800" dirty="0"/>
              <a:t>the LP Fault discovered by Great Bear Resources and used as their exploration model resulting in a major discovery, Great Bear then taken-over by Kinross Gold </a:t>
            </a:r>
          </a:p>
          <a:p>
            <a:pPr lvl="1"/>
            <a:r>
              <a:rPr lang="en-US" sz="1800" dirty="0"/>
              <a:t>the Mine Trend (currently the richest Red Lake gold mining &amp; production area) and </a:t>
            </a:r>
          </a:p>
          <a:p>
            <a:pPr lvl="1"/>
            <a:r>
              <a:rPr lang="en-US" sz="1800" dirty="0"/>
              <a:t>the </a:t>
            </a:r>
            <a:r>
              <a:rPr lang="en-US" sz="1800" dirty="0">
                <a:solidFill>
                  <a:srgbClr val="FF0000"/>
                </a:solidFill>
              </a:rPr>
              <a:t>E1/ E2 </a:t>
            </a:r>
            <a:r>
              <a:rPr lang="en-US" sz="1800" dirty="0"/>
              <a:t>structures that come to surface at the northern extensions of the Camp. </a:t>
            </a:r>
          </a:p>
          <a:p>
            <a:pPr marL="0" indent="0">
              <a:buNone/>
            </a:pPr>
            <a:endParaRPr lang="en-US" sz="1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26E507C-FE42-95DB-6278-034735A89F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352" y="365125"/>
            <a:ext cx="11751296" cy="3344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849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</TotalTime>
  <Words>93</Words>
  <Application>Microsoft Macintosh PowerPoint</Application>
  <PresentationFormat>Widescreen</PresentationFormat>
  <Paragraphs>5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Aptos</vt:lpstr>
      <vt:lpstr>Aptos Display</vt:lpstr>
      <vt:lpstr>Arial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Aidan Yew</dc:creator>
  <cp:lastModifiedBy>Aidan Yew</cp:lastModifiedBy>
  <cp:revision>4</cp:revision>
  <dcterms:created xsi:type="dcterms:W3CDTF">2025-07-14T17:48:09Z</dcterms:created>
  <dcterms:modified xsi:type="dcterms:W3CDTF">2025-07-14T21:07:47Z</dcterms:modified>
</cp:coreProperties>
</file>