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6"/>
  </p:notesMasterIdLst>
  <p:sldIdLst>
    <p:sldId id="256" r:id="rId2"/>
    <p:sldId id="258" r:id="rId3"/>
    <p:sldId id="260" r:id="rId4"/>
    <p:sldId id="262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54039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04604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59715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40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24437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64645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78867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15638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1837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103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7748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9280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B3D-4D8B-4329-AC8A-D264BB059368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33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6">
            <a:extLst>
              <a:ext uri="{FF2B5EF4-FFF2-40B4-BE49-F238E27FC236}">
                <a16:creationId xmlns:a16="http://schemas.microsoft.com/office/drawing/2014/main" id="{88B6BAF2-913F-40D1-A43F-A83DC1E4B4A7}"/>
              </a:ext>
            </a:extLst>
          </p:cNvPr>
          <p:cNvPicPr preferRelativeResize="0"/>
          <p:nvPr/>
        </p:nvPicPr>
        <p:blipFill rotWithShape="1">
          <a:blip r:embed="rId3"/>
          <a:srcRect l="3934" r="5268" b="1"/>
          <a:stretch/>
        </p:blipFill>
        <p:spPr>
          <a:xfrm>
            <a:off x="3505484" y="20584"/>
            <a:ext cx="3088583" cy="2551166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4" name="Shape 74">
            <a:extLst>
              <a:ext uri="{FF2B5EF4-FFF2-40B4-BE49-F238E27FC236}">
                <a16:creationId xmlns:a16="http://schemas.microsoft.com/office/drawing/2014/main" id="{600B689E-6284-4E3E-BE59-B89147AECE1E}"/>
              </a:ext>
            </a:extLst>
          </p:cNvPr>
          <p:cNvPicPr preferRelativeResize="0"/>
          <p:nvPr/>
        </p:nvPicPr>
        <p:blipFill rotWithShape="1">
          <a:blip r:embed="rId4"/>
          <a:srcRect t="14804" r="-3" b="12639"/>
          <a:stretch/>
        </p:blipFill>
        <p:spPr>
          <a:xfrm>
            <a:off x="3547081" y="2592324"/>
            <a:ext cx="5267735" cy="2551176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</p:spPr>
      </p:pic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29184" y="1145286"/>
            <a:ext cx="3765042" cy="2077974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/>
              <a:t>OJFC 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/>
              <a:t>Return to Play</a:t>
            </a:r>
            <a:br>
              <a:rPr lang="en-US" sz="3800" b="1"/>
            </a:br>
            <a:r>
              <a:rPr lang="en-US" sz="3800" b="1"/>
              <a:t>Covid-19 Protocols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58B769-34A6-4706-9889-8B6F9B9FA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509" y="-119741"/>
            <a:ext cx="2691491" cy="2691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064114" y="340299"/>
            <a:ext cx="7015771" cy="10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dirty="0"/>
              <a:t>Club Protocols </a:t>
            </a:r>
            <a:endParaRPr sz="6000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04216" y="1391499"/>
            <a:ext cx="8535566" cy="32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Club has implemented and gained approval from the SMJFL and Glen </a:t>
            </a:r>
            <a:r>
              <a:rPr lang="en-AU" sz="1200" dirty="0" err="1"/>
              <a:t>Eira</a:t>
            </a:r>
            <a:r>
              <a:rPr lang="en-AU" sz="1200" dirty="0"/>
              <a:t> Council to start matches in accordance with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AFL Victoria Guidelines – Return to Play Protocols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b="1" dirty="0"/>
              <a:t>Key Points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Club appointed COVID Safety Officer is overseeing protocol adherence and compliance.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A Covid-19 grounds manager to be in attendance at games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	Public interface and engagement – child safety – keeping public outside of oval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	Management of arrival and departure of players and parents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en-AU" sz="1200" dirty="0"/>
              <a:t>	Enforcing that players ‘get in, train and get out’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Club will thoroughly clean and disinfect facilities before use (prior to player arrival) and ensure that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frequently touched surfaces and objects are cleaned regularly between matches.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Club will ensure that only players and critical team officials enter change rooms and ovals.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FDF82-ED19-482C-A5CC-B46EFD88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89" y="2163774"/>
            <a:ext cx="1527461" cy="184348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6A3A65F-931D-491E-BBCB-09FA071CA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66" y="198201"/>
            <a:ext cx="1336485" cy="1336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479300" y="328500"/>
            <a:ext cx="6185400" cy="10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dirty="0"/>
              <a:t>Player Protocols</a:t>
            </a:r>
            <a:endParaRPr sz="6000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68742" y="1379700"/>
            <a:ext cx="8222100" cy="3383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en-AU" sz="1200" dirty="0"/>
              <a:t>It is the choice of participants to play, noting that even with adherence to protocols there is some increased risk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en-AU" sz="1200" dirty="0"/>
              <a:t>of exposure to COVID-19 (compared to staying at home), which for some people if contracted, has serious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en-AU" sz="1200" dirty="0"/>
              <a:t>health consequences</a:t>
            </a:r>
          </a:p>
          <a:p>
            <a:pPr mar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indent="457200">
              <a:lnSpc>
                <a:spcPct val="100000"/>
              </a:lnSpc>
              <a:buNone/>
            </a:pPr>
            <a:r>
              <a:rPr lang="en-AU" sz="1200" dirty="0"/>
              <a:t>If you are sick or been in contact with sick people, DO NOT ATTEND GAMES.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/>
              <a:t>Players to follow the Get In Get Out principle.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/>
              <a:t>Player are to go straight to change rooms on arrival to ground.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/>
              <a:t>Shower and wash hands and clothes prior to and after matches. Players arrive and leave in football gear.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No sharing of water bottles, food, towels, no swapping of jumpers or wrist bands.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AU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AU" sz="1200" dirty="0"/>
              <a:t>No spitting no high fives, handshakes or other physical contact during after and prior to games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/>
          </a:p>
          <a:p>
            <a:pPr marL="0" indent="457200">
              <a:lnSpc>
                <a:spcPct val="100000"/>
              </a:lnSpc>
              <a:buNone/>
            </a:pPr>
            <a:r>
              <a:rPr lang="en-AU" sz="1200" dirty="0"/>
              <a:t>No sharing of food – no oranges or lollies at breaks</a:t>
            </a:r>
          </a:p>
          <a:p>
            <a:pPr marL="0" indent="457200">
              <a:lnSpc>
                <a:spcPct val="100000"/>
              </a:lnSpc>
              <a:buNone/>
            </a:pPr>
            <a:endParaRPr lang="en-AU" sz="1200" dirty="0">
              <a:solidFill>
                <a:schemeClr val="bg2"/>
              </a:solidFill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0F6805C-B3C5-49A1-AE38-3D11E71E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66" y="198201"/>
            <a:ext cx="1336485" cy="1336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081812" y="363896"/>
            <a:ext cx="6980375" cy="10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/>
              <a:t>Spectator Protocols</a:t>
            </a:r>
            <a:endParaRPr lang="en-AU" sz="6000"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30320" y="1193379"/>
            <a:ext cx="8222100" cy="365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>
              <a:lnSpc>
                <a:spcPct val="100000"/>
              </a:lnSpc>
              <a:buNone/>
            </a:pPr>
            <a:endParaRPr lang="en-US" sz="11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Parents/guardians are encouraged to limit drop-off/pick-up to only one parent/guardian and other dependents as required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and necessary. For those staying at venues, social distancing and gathering regulations must be adhered to.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US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If you are sick or been in contact with sick people, DO NOT ATTEND GAMES.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US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Spectators for training and competitions must abide by public gathering restrictions – spectators should be in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groups of no more than 10 people in open, outdoor venues and spread out around the ground or venue.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US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Do not touch or retrieve footballs that go outside of play.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US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Spectators must keep 1.5 meters apart.</a:t>
            </a:r>
          </a:p>
          <a:p>
            <a:pPr marL="0" lvl="0" indent="457200">
              <a:lnSpc>
                <a:spcPct val="100000"/>
              </a:lnSpc>
              <a:buNone/>
            </a:pPr>
            <a:endParaRPr lang="en-US" sz="1200" dirty="0"/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1200" dirty="0"/>
              <a:t>No spectators are allowed on the oval prior, during breaks or after matches.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No spectators or parents or other family members can enter change rooms.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Do not congregate around change room entry, club rooms or behind coaching and player benches.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Where venues allow access for vehicles surrounding the oval spectators are encouraged to remain in vehicles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BC67677-C0D6-4106-971A-A6B89290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66" y="198201"/>
            <a:ext cx="1336485" cy="1336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470</Words>
  <Application>Microsoft Office PowerPoint</Application>
  <PresentationFormat>On-screen Show (16:9)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OJFC  Return to Play Covid-19 Protocols</vt:lpstr>
      <vt:lpstr>Club Protocols </vt:lpstr>
      <vt:lpstr>Player Protocols</vt:lpstr>
      <vt:lpstr>Spectator Protocols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OJFC  Return to Play Covid-19 Protocols</dc:title>
  <dc:creator>Brett Hardiman</dc:creator>
  <cp:lastModifiedBy>Brett Hardiman</cp:lastModifiedBy>
  <cp:revision>1</cp:revision>
  <dcterms:created xsi:type="dcterms:W3CDTF">2020-07-06T11:42:15Z</dcterms:created>
  <dcterms:modified xsi:type="dcterms:W3CDTF">2020-07-06T12:11:05Z</dcterms:modified>
</cp:coreProperties>
</file>